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modernComment_102_4A7EC2AF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</p:sldIdLst>
  <p:sldSz cx="12192000" cy="6858000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0C4A18-1F3F-757E-C74F-B08EBCC687FD}" name="JSPO DEM" initials="JD" userId="S::DEM@japan-sports.or.jp::4720f419-db43-43bf-a3df-007b235de97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48" d="100"/>
          <a:sy n="48" d="100"/>
        </p:scale>
        <p:origin x="58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modernComment_102_4A7EC2A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7CC8F86-563C-4DCE-9F78-F062A07FFBB1}" authorId="{660C4A18-1F3F-757E-C74F-B08EBCC687FD}" created="2024-08-10T06:54:26.326">
    <pc:sldMkLst xmlns:pc="http://schemas.microsoft.com/office/powerpoint/2013/main/command">
      <pc:docMk/>
      <pc:sldMk cId="1249821359" sldId="258"/>
    </pc:sldMkLst>
    <p188:txBody>
      <a:bodyPr/>
      <a:lstStyle/>
      <a:p>
        <a:r>
          <a:rPr lang="ja-JP" altLang="en-US"/>
          <a:t>ACP活動：リーダーはスポーツやレクを教える側として、地域の人や少年団の人はスポーツをする側として関わる。
スポーツ体験交流：少年団はスポーツの楽しみを知ってもらう、地域の人はスポーツを体験することで楽しみ知ってもらう。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2F57C6-13A8-0FB8-CF1D-2C7D11C94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7B98896-C3A5-0D53-4689-B45C88BBF1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DDCCE0-B649-9106-E82E-8D6D90262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677617-9FE6-320B-311E-33BB8B976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CF02A8-E054-53FE-B46A-4F9FF649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15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DB6BC-1DA5-4A4B-8D9F-160C43C2F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4C833F-612E-D482-FDCD-1ED4DF3B0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4B95B9-EAB0-3AF9-8A04-E5E733E08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145C12-6EF2-D9C6-0053-4741E3BE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3E721A-3269-1A0D-88B2-C545093C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87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F21537B-5A70-FC4E-0CBA-C43ECEE09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C397D5-4D89-1676-B2DD-E95638A2F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ED9D96-B414-0744-CCFC-ED61ADC9B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D84E31-9045-ED6C-A411-F0CD79DC6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EB20CF-8854-7FD0-45CC-E267B9B6C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582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スライド例：少年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ロゴ&#10;&#10;自動的に生成された説明">
            <a:extLst>
              <a:ext uri="{FF2B5EF4-FFF2-40B4-BE49-F238E27FC236}">
                <a16:creationId xmlns:a16="http://schemas.microsoft.com/office/drawing/2014/main" id="{DA090FFF-F148-3355-E8B8-583AC5A782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4612" y="116023"/>
            <a:ext cx="2900890" cy="543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7807" y="2182537"/>
            <a:ext cx="9076395" cy="2492933"/>
          </a:xfrm>
          <a:prstGeom prst="rect">
            <a:avLst/>
          </a:prstGeom>
        </p:spPr>
        <p:txBody>
          <a:bodyPr/>
          <a:lstStyle>
            <a:lvl1pPr marL="342864" indent="-342864" algn="l">
              <a:buFont typeface="Wingdings" panose="05000000000000000000" pitchFamily="2" charset="2"/>
              <a:buChar char="p"/>
              <a:defRPr sz="24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endParaRPr lang="en-US" altLang="ja-JP"/>
          </a:p>
        </p:txBody>
      </p:sp>
      <p:sp>
        <p:nvSpPr>
          <p:cNvPr id="26" name="コンテンツ プレースホルダー 25">
            <a:extLst>
              <a:ext uri="{FF2B5EF4-FFF2-40B4-BE49-F238E27FC236}">
                <a16:creationId xmlns:a16="http://schemas.microsoft.com/office/drawing/2014/main" id="{02306FF6-D1AC-411A-9EF3-1CF843396CE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82388" y="302375"/>
            <a:ext cx="2750836" cy="36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/>
              <a:t>❶トピックス</a:t>
            </a: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F76E0E2-0FAE-0E97-8812-4F89B871B8A2}"/>
              </a:ext>
            </a:extLst>
          </p:cNvPr>
          <p:cNvCxnSpPr>
            <a:cxnSpLocks/>
          </p:cNvCxnSpPr>
          <p:nvPr userDrawn="1"/>
        </p:nvCxnSpPr>
        <p:spPr>
          <a:xfrm>
            <a:off x="-119161" y="873720"/>
            <a:ext cx="12311161" cy="0"/>
          </a:xfrm>
          <a:prstGeom prst="line">
            <a:avLst/>
          </a:prstGeom>
          <a:ln w="76200">
            <a:solidFill>
              <a:srgbClr val="00225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6160237-45E2-56D0-1B18-7D930517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85914" y="6492876"/>
            <a:ext cx="522017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en-US" altLang="ja-JP" dirty="0"/>
              <a:t>©2024 Japan Sport Association All Rights Reserved.</a:t>
            </a:r>
            <a:endParaRPr kumimoji="1" lang="ja-JP" altLang="en-US" dirty="0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80DA52BA-70E5-0880-BFCA-299F2A29A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8606" y="650950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7F12A235-7AD8-4CA1-AC22-CECA834B2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4539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9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065843-9A7C-A7F6-4311-34D1BB1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EC62E9-13D9-4E42-3D42-34D46F030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4B7440-DBC3-639B-4240-3454E1B62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415D8-237C-5C9A-08E3-CCD2CDCBF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ED6218-FED3-AE08-8AB2-1A9257B9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26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0DAFB3-62FF-D7BF-386A-929FF5EB4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2EA4BC-7C6E-8343-A36E-7F306D205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18CAC6-0B72-9E5D-B64B-CD62C8C78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0F2716-7433-ED23-0D4F-B3FCE4231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912249-3FA2-75ED-D251-442339883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23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95133B-6C0C-8390-F624-964D87775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1274BC-A639-DC70-1B6B-232B2AEA43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B2D03D-BE92-E8AC-9215-4EF93C64F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267D95-EEB1-0F51-D136-8EEBF889B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746969-E7BF-24EF-5504-1C3E1AC0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84A988-65E8-B4A2-CF6A-117111FE9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90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682469-BD73-51E8-C976-CDD325AC1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CC4EAF-FC8E-F471-9064-A290C868A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1E44FF-D695-2F17-DEE1-0A529179F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3B7E02C-8C82-E461-5779-219A02F7C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2ED0042-49AE-ABD1-1299-D91A279A3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05D4E3-719B-B168-FC9D-16561BE57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58418E-AC96-A3B2-0B2D-5F8EEA798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41EA75-3400-216B-8889-E7B991B66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62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BF259E-74B9-4304-163D-D8E356D53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8EF05D-3CAD-4DB2-F144-CA2D42B78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E2A405-E17F-643B-6809-3B7307B25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42347D7-BE98-39F2-099D-64476FD0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71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80CA54F-0633-482F-7E69-17F15006D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154C03D-4025-7F30-8793-069B80D15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A8B496-A4F6-5AC0-F6A4-B6F481DAC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22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0C5AC9-0BD1-0D9C-317E-9AA4D2AB2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E433BC-CCBF-442A-7D37-A7E1207BE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E19406-FAF6-7A2D-9317-984CA03FB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3C71DF-3E31-6390-A4B8-DFEB73F3D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DFF7FC-BBDB-D71F-FE84-8AE00A4D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D9C095-4CE4-24A2-65C3-96EE110D4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86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73BCCE-FDD2-1EB2-5450-35483CF2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EA1416-665F-F235-A2AB-BE40D79617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050A90-2BA7-8E40-60B7-89C65C3FB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D4585D-B20A-57A5-7BE4-030F2CEE9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983541-EBE3-34ED-0485-B8E030363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75D04A5-BBC2-49B8-D45A-A43CC46EB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29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5024452-E778-C55F-20D1-82C937037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494539-BC54-A74D-FDD7-35A867A03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6B2B50-3217-0ED2-31DE-854D54E3D5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2B9CC7-966E-44DA-A736-7F2181F437B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336E12-BC4B-C276-6038-B1D9E23887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A3BED4-6275-9A39-502C-41CF2F670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5AA33A-C77B-473C-BECC-81A8AFC0F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56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4A7EC2AF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26B2BDB-BD26-C471-0E4A-6C6BA7CBD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802" y="2182533"/>
            <a:ext cx="9076395" cy="2492933"/>
          </a:xfrm>
        </p:spPr>
        <p:txBody>
          <a:bodyPr anchor="ctr"/>
          <a:lstStyle/>
          <a:p>
            <a:pPr marL="0" indent="0" algn="ctr">
              <a:buNone/>
            </a:pP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テーマディスカッション</a:t>
            </a:r>
            <a:r>
              <a:rPr lang="ja-JP" altLang="en-US" sz="4000" b="1" dirty="0"/>
              <a:t>まとめ</a:t>
            </a: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endParaRPr kumimoji="1" lang="en-US" altLang="ja-JP" sz="4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en-US" altLang="ja-JP" sz="5400" b="1" dirty="0"/>
              <a:t>【</a:t>
            </a:r>
            <a:r>
              <a:rPr lang="ja-JP" altLang="en-US" sz="5400" b="1" dirty="0"/>
              <a:t> </a:t>
            </a:r>
            <a:r>
              <a:rPr lang="en-US" altLang="ja-JP" sz="5400" b="1" dirty="0"/>
              <a:t>5</a:t>
            </a:r>
            <a:r>
              <a:rPr lang="ja-JP" altLang="en-US" sz="5400" b="1" dirty="0"/>
              <a:t>班 </a:t>
            </a:r>
            <a:r>
              <a:rPr lang="en-US" altLang="ja-JP" sz="5400" b="1" dirty="0"/>
              <a:t>】</a:t>
            </a:r>
            <a:endParaRPr kumimoji="1" lang="ja-JP" altLang="en-US" sz="5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176EE6-D2DF-A34D-F656-0BF2A8FF06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2387" y="302375"/>
            <a:ext cx="7002184" cy="399754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年度シニア・リーダースクール　全体研修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C303DE-0AEA-BBE4-1778-8013B98A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4394" y="6492876"/>
            <a:ext cx="4643215" cy="365125"/>
          </a:xfrm>
        </p:spPr>
        <p:txBody>
          <a:bodyPr/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©2024 Japan Sport Association All Rights Reserved.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07524C-CCDE-3778-E3B9-CB7CCC60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A235-7AD8-4CA1-AC22-CECA834B258A}" type="slidenum">
              <a:rPr kumimoji="1" lang="ja-JP" altLang="en-US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fld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69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C9F9B5-07F0-F1B7-497E-156F1207F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3010"/>
            <a:ext cx="9144000" cy="2387600"/>
          </a:xfrm>
        </p:spPr>
        <p:txBody>
          <a:bodyPr/>
          <a:lstStyle/>
          <a:p>
            <a:r>
              <a:rPr kumimoji="1" lang="ja-JP" altLang="en-US" dirty="0"/>
              <a:t>５班　テーマディスカッション</a:t>
            </a:r>
          </a:p>
        </p:txBody>
      </p:sp>
    </p:spTree>
    <p:extLst>
      <p:ext uri="{BB962C8B-B14F-4D97-AF65-F5344CB8AC3E}">
        <p14:creationId xmlns:p14="http://schemas.microsoft.com/office/powerpoint/2010/main" val="2337114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23FFEE-3CEF-60F3-9207-5FAC8D772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12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000" b="1" dirty="0"/>
              <a:t>地域の人々にスポーツ少年団の宣伝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↓</a:t>
            </a:r>
            <a:endParaRPr lang="en-US" altLang="ja-JP" sz="2000" b="1" dirty="0"/>
          </a:p>
          <a:p>
            <a:pPr marL="0" indent="0">
              <a:buNone/>
            </a:pPr>
            <a:r>
              <a:rPr kumimoji="1" lang="ja-JP" altLang="en-US" sz="2000" b="1" dirty="0"/>
              <a:t>スポーツ少年団・地域の人々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kumimoji="1" lang="ja-JP" altLang="en-US" sz="2000" b="1" dirty="0"/>
              <a:t>↓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地域交流</a:t>
            </a:r>
            <a:endParaRPr lang="en-US" altLang="ja-JP" sz="2000" b="1" dirty="0"/>
          </a:p>
          <a:p>
            <a:pPr marL="0" indent="0">
              <a:buNone/>
            </a:pPr>
            <a:r>
              <a:rPr kumimoji="1" lang="ja-JP" altLang="en-US" sz="2000" b="1" dirty="0"/>
              <a:t>↓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kumimoji="1" lang="ja-JP" altLang="en-US" sz="2000" b="1" dirty="0"/>
              <a:t>リーダーが場所提供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↓</a:t>
            </a:r>
            <a:endParaRPr lang="en-US" altLang="ja-JP" sz="2000" b="1" dirty="0"/>
          </a:p>
          <a:p>
            <a:pPr marL="0" indent="0">
              <a:buNone/>
            </a:pPr>
            <a:r>
              <a:rPr kumimoji="1" lang="ja-JP" altLang="en-US" sz="2000" b="1" dirty="0"/>
              <a:t>団員でコミュニケーション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↓</a:t>
            </a:r>
            <a:endParaRPr lang="en-US" altLang="ja-JP" sz="2000" b="1" dirty="0"/>
          </a:p>
          <a:p>
            <a:pPr marL="0" indent="0">
              <a:buNone/>
            </a:pPr>
            <a:r>
              <a:rPr kumimoji="1" lang="ja-JP" altLang="en-US" sz="2000" b="1" dirty="0"/>
              <a:t>人脈広げる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↓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団員がリーダーになる</a:t>
            </a:r>
            <a:endParaRPr kumimoji="1" lang="ja-JP" altLang="en-US" sz="2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5FAC74A-F145-D9B0-ED85-BE811094B0EC}"/>
              </a:ext>
            </a:extLst>
          </p:cNvPr>
          <p:cNvSpPr txBox="1"/>
          <p:nvPr/>
        </p:nvSpPr>
        <p:spPr>
          <a:xfrm>
            <a:off x="10230196" y="5713614"/>
            <a:ext cx="1457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５班</a:t>
            </a:r>
          </a:p>
        </p:txBody>
      </p:sp>
    </p:spTree>
    <p:extLst>
      <p:ext uri="{BB962C8B-B14F-4D97-AF65-F5344CB8AC3E}">
        <p14:creationId xmlns:p14="http://schemas.microsoft.com/office/powerpoint/2010/main" val="388576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7F903-D9BE-DE91-4C11-B536475E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②リーダーとしてできる地域との</a:t>
            </a:r>
            <a:r>
              <a:rPr lang="ja-JP" altLang="en-US" dirty="0"/>
              <a:t>関わり</a:t>
            </a:r>
            <a:r>
              <a:rPr kumimoji="1" lang="ja-JP" altLang="en-US" dirty="0"/>
              <a:t>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C611D1-D8D6-BA9C-47C0-A67DD1C01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ACP</a:t>
            </a:r>
            <a:r>
              <a:rPr kumimoji="1" lang="ja-JP" altLang="en-US" dirty="0"/>
              <a:t>活動</a:t>
            </a:r>
            <a:endParaRPr kumimoji="1" lang="en-US" altLang="ja-JP" dirty="0"/>
          </a:p>
          <a:p>
            <a:r>
              <a:rPr kumimoji="1" lang="ja-JP" altLang="en-US" dirty="0"/>
              <a:t>スポーツ体験交流</a:t>
            </a:r>
            <a:endParaRPr kumimoji="1" lang="en-US" altLang="ja-JP" dirty="0"/>
          </a:p>
          <a:p>
            <a:r>
              <a:rPr kumimoji="1" lang="ja-JP" altLang="en-US" dirty="0"/>
              <a:t>ボランティア活動</a:t>
            </a:r>
            <a:endParaRPr kumimoji="1" lang="en-US" altLang="ja-JP" dirty="0"/>
          </a:p>
          <a:p>
            <a:r>
              <a:rPr lang="ja-JP" altLang="en-US" dirty="0"/>
              <a:t>地域行事の運営や参加</a:t>
            </a:r>
            <a:endParaRPr kumimoji="1"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556929-375A-A502-A9C7-33DECBCBCE01}"/>
              </a:ext>
            </a:extLst>
          </p:cNvPr>
          <p:cNvSpPr txBox="1"/>
          <p:nvPr/>
        </p:nvSpPr>
        <p:spPr>
          <a:xfrm>
            <a:off x="10230196" y="5713614"/>
            <a:ext cx="1457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５班</a:t>
            </a:r>
          </a:p>
        </p:txBody>
      </p:sp>
    </p:spTree>
    <p:extLst>
      <p:ext uri="{BB962C8B-B14F-4D97-AF65-F5344CB8AC3E}">
        <p14:creationId xmlns:p14="http://schemas.microsoft.com/office/powerpoint/2010/main" val="124982135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90</Words>
  <Application>Microsoft Office PowerPoint</Application>
  <PresentationFormat>ワイド画面</PresentationFormat>
  <Paragraphs>26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BIZ UDPゴシック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５班　テーマディスカッション</vt:lpstr>
      <vt:lpstr>PowerPoint プレゼンテーション</vt:lpstr>
      <vt:lpstr>②リーダーとしてできる地域との関わり方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JSPO DEM</dc:creator>
  <cp:lastModifiedBy>髙橋 なつき</cp:lastModifiedBy>
  <cp:revision>6</cp:revision>
  <dcterms:created xsi:type="dcterms:W3CDTF">2024-08-09T09:49:53Z</dcterms:created>
  <dcterms:modified xsi:type="dcterms:W3CDTF">2024-11-05T06:02:05Z</dcterms:modified>
</cp:coreProperties>
</file>