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9" r:id="rId2"/>
    <p:sldId id="266" r:id="rId3"/>
    <p:sldId id="268" r:id="rId4"/>
    <p:sldId id="273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 varScale="1">
        <p:scale>
          <a:sx n="33" d="100"/>
          <a:sy n="33" d="100"/>
        </p:scale>
        <p:origin x="62" y="11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776FC-0311-4283-B71E-8B2F52ED83AE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44635B-7323-4113-AFB6-484AF746B8B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2930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44635B-7323-4113-AFB6-484AF746B8BB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32974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44635B-7323-4113-AFB6-484AF746B8BB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4015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3D653B-1132-FBF7-8CF6-09BDAAD986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BED89B6-DC24-1F41-7F3A-CD8F0DBD87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7A3FF3-70AF-6BEC-8B71-3B1748B36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7068D-50E5-4AD8-BFCF-C9DD20DD8C67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1C25D04-21A3-B448-3278-89ACDA5639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64143C0-93B3-ED9A-04CF-84C3CB2CC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A67A9-733E-4D1A-A4D4-3E4681E5AC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887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F0150C-8647-BDFE-899A-4797B229E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2F1B7FE-7DB0-2B23-F0A0-0CD15E8C40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7850D7-D3D2-62C9-D90A-88215635E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7068D-50E5-4AD8-BFCF-C9DD20DD8C67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F88505-926E-C8AD-3DAB-BDC685B99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4882A1-C5C0-331C-7CAA-2258383C7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A67A9-733E-4D1A-A4D4-3E4681E5AC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4576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32822F6-9BB9-9C88-0349-1490CA443A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53B3787-6ED2-9CAC-7027-9068BBA6A6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F45A1B-DE78-D6CC-B36D-4B91BEAB1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7068D-50E5-4AD8-BFCF-C9DD20DD8C67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8AAFB8-5B74-51BF-661F-8FC302035A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568DC9-43B1-66F5-4C6A-3172AD7CB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A67A9-733E-4D1A-A4D4-3E4681E5AC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52983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スライド例：少年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ロゴ&#10;&#10;自動的に生成された説明">
            <a:extLst>
              <a:ext uri="{FF2B5EF4-FFF2-40B4-BE49-F238E27FC236}">
                <a16:creationId xmlns:a16="http://schemas.microsoft.com/office/drawing/2014/main" id="{DA090FFF-F148-3355-E8B8-583AC5A782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4612" y="116023"/>
            <a:ext cx="2900890" cy="5436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7807" y="2182537"/>
            <a:ext cx="9076395" cy="2492933"/>
          </a:xfrm>
          <a:prstGeom prst="rect">
            <a:avLst/>
          </a:prstGeom>
        </p:spPr>
        <p:txBody>
          <a:bodyPr/>
          <a:lstStyle>
            <a:lvl1pPr marL="342864" indent="-342864" algn="l">
              <a:buFont typeface="Wingdings" panose="05000000000000000000" pitchFamily="2" charset="2"/>
              <a:buChar char="p"/>
              <a:defRPr sz="2400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pPr lvl="0"/>
            <a:endParaRPr lang="en-US" altLang="ja-JP"/>
          </a:p>
        </p:txBody>
      </p:sp>
      <p:sp>
        <p:nvSpPr>
          <p:cNvPr id="26" name="コンテンツ プレースホルダー 25">
            <a:extLst>
              <a:ext uri="{FF2B5EF4-FFF2-40B4-BE49-F238E27FC236}">
                <a16:creationId xmlns:a16="http://schemas.microsoft.com/office/drawing/2014/main" id="{02306FF6-D1AC-411A-9EF3-1CF843396CE0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82388" y="302375"/>
            <a:ext cx="2750836" cy="3658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pPr lvl="0"/>
            <a:r>
              <a:rPr kumimoji="1" lang="ja-JP" altLang="en-US"/>
              <a:t>❶トピックス</a:t>
            </a:r>
          </a:p>
        </p:txBody>
      </p:sp>
      <p:cxnSp>
        <p:nvCxnSpPr>
          <p:cNvPr id="2" name="直線コネクタ 1">
            <a:extLst>
              <a:ext uri="{FF2B5EF4-FFF2-40B4-BE49-F238E27FC236}">
                <a16:creationId xmlns:a16="http://schemas.microsoft.com/office/drawing/2014/main" id="{4F76E0E2-0FAE-0E97-8812-4F89B871B8A2}"/>
              </a:ext>
            </a:extLst>
          </p:cNvPr>
          <p:cNvCxnSpPr>
            <a:cxnSpLocks/>
          </p:cNvCxnSpPr>
          <p:nvPr userDrawn="1"/>
        </p:nvCxnSpPr>
        <p:spPr>
          <a:xfrm>
            <a:off x="-119161" y="873720"/>
            <a:ext cx="12311161" cy="0"/>
          </a:xfrm>
          <a:prstGeom prst="line">
            <a:avLst/>
          </a:prstGeom>
          <a:ln w="76200">
            <a:solidFill>
              <a:srgbClr val="00225B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86160237-45E2-56D0-1B18-7D930517B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485914" y="6492876"/>
            <a:ext cx="5220175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r>
              <a:rPr kumimoji="1" lang="en-US" altLang="ja-JP" dirty="0"/>
              <a:t>©2024 Japan Sport Association All Rights Reserved.</a:t>
            </a:r>
            <a:endParaRPr kumimoji="1" lang="ja-JP" altLang="en-US" dirty="0"/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80DA52BA-70E5-0880-BFCA-299F2A29A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8606" y="6509502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fld id="{7F12A235-7AD8-4CA1-AC22-CECA834B258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22536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493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0A86E2-CF4D-5CF7-7BD1-37497CBD3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E95B115-FD61-E4CC-E229-FA20BA5930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D853986-8E67-B58B-0BAE-443B906B0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7068D-50E5-4AD8-BFCF-C9DD20DD8C67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12E7E7-0D11-1BC2-B93C-AF6F6E2A3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0ABAE5-299C-0B97-B579-BA5EA6AFA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A67A9-733E-4D1A-A4D4-3E4681E5AC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7502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A7A10DD-C119-0B79-3E9D-16B5099D70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602FF36-8E4B-E9A8-2BF7-D3B091C569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8DE577-8850-A660-EE12-E3928E66A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7068D-50E5-4AD8-BFCF-C9DD20DD8C67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0DE21A-7289-FAAE-DD1F-7DCCB641E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568B1F5-2302-C346-F0C2-E73C3872FC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A67A9-733E-4D1A-A4D4-3E4681E5AC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4258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D00FF9-1A02-4729-34DF-D8A8BAB88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3A4C545-72DF-84A0-E24C-40A0E6FB93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48FD40E-7633-7047-8E9F-073D4A7B89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0211436-704D-E81C-5554-629A564AB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7068D-50E5-4AD8-BFCF-C9DD20DD8C67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BFAA204-9BC9-84CD-768C-8B2CDAD2F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5D5B155-BBC8-8499-AB91-ACC046969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A67A9-733E-4D1A-A4D4-3E4681E5AC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2609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A81C828-DFF2-432B-4FF0-9DE9787264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BFE7295-FDEF-B85B-2E31-2DA56D65F4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1D503DD-5E3A-6A10-DF7A-B2DDE067C4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96B0A671-7AA3-D93D-0C76-235A14335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4F16C59-F84B-57F8-FDE2-4F5B3F8D79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68AC297-6A24-A91D-E429-494F2F3F53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7068D-50E5-4AD8-BFCF-C9DD20DD8C67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3555CCD-9D5B-78A6-4DB1-35A54EBFE0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A629CEE-7AAE-5D1C-B75D-59C823DCE4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A67A9-733E-4D1A-A4D4-3E4681E5AC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4699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88AB4BE-C9AB-38FF-6C2A-EBCD56586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8AF9BC5-76D3-6971-F961-067E00021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7068D-50E5-4AD8-BFCF-C9DD20DD8C67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2BEA753-D49A-D201-7F65-7FC28B59AB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98EC0F0-2192-23FB-66D0-18FFECDB5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A67A9-733E-4D1A-A4D4-3E4681E5AC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7551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C280367-EF24-611A-E91E-A224C20A2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7068D-50E5-4AD8-BFCF-C9DD20DD8C67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2F2F28-6F70-6B37-6DA7-6FAE9051A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8F30BE2-68EE-BF83-872B-BCECE959FA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A67A9-733E-4D1A-A4D4-3E4681E5AC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4047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A70F79-CB96-2469-8A50-1D2582D1C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8B8C82C-E990-D98C-7B41-A968068321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0C737267-EDFC-2144-8B98-2D5D4CE90A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DD189EB-292C-DFF3-1A8A-6B70962A7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7068D-50E5-4AD8-BFCF-C9DD20DD8C67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ED21639-0BEA-E996-1655-378547D11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8088E5F-11A7-0491-E6A6-0AED2A28A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A67A9-733E-4D1A-A4D4-3E4681E5AC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21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71DF6-D384-FD01-1EB6-A94C0DEEC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CDDF039-24C1-628D-C699-39C66FE23C8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794EA42-37AA-9D94-948E-4861C31ED0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87A0226-FAF4-5979-9900-D4C3B6214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7068D-50E5-4AD8-BFCF-C9DD20DD8C67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4BE9C68-9C7B-49C8-8179-6BCBF477E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4FDE452-0442-36AE-7245-58858D821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7A67A9-733E-4D1A-A4D4-3E4681E5AC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0509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ED92271-C636-B4A8-BAE7-9E85FF8EC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8004BA-4B88-CC4F-B088-0027CA6814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B56B4C-7B28-F5B1-C768-01E98F729A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5A7068D-50E5-4AD8-BFCF-C9DD20DD8C67}" type="datetimeFigureOut">
              <a:rPr kumimoji="1" lang="ja-JP" altLang="en-US" smtClean="0"/>
              <a:t>2024/11/5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D87F6C-20E6-B6C1-01A4-2B6E9B0CDF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ADE702-DE4E-A5AE-66B9-B04AB7618A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E7A67A9-733E-4D1A-A4D4-3E4681E5AC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2901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ー 1">
            <a:extLst>
              <a:ext uri="{FF2B5EF4-FFF2-40B4-BE49-F238E27FC236}">
                <a16:creationId xmlns:a16="http://schemas.microsoft.com/office/drawing/2014/main" id="{E26B2BDB-BD26-C471-0E4A-6C6BA7CBD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7802" y="2182533"/>
            <a:ext cx="9076395" cy="2492933"/>
          </a:xfrm>
        </p:spPr>
        <p:txBody>
          <a:bodyPr anchor="ctr"/>
          <a:lstStyle/>
          <a:p>
            <a:pPr marL="0" indent="0" algn="ctr">
              <a:buNone/>
            </a:pPr>
            <a:r>
              <a:rPr kumimoji="1" lang="ja-JP" altLang="en-US" sz="4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テーマディスカッション</a:t>
            </a:r>
            <a:r>
              <a:rPr lang="ja-JP" altLang="en-US" sz="4000" b="1" dirty="0"/>
              <a:t>まとめ</a:t>
            </a:r>
            <a:r>
              <a:rPr kumimoji="1" lang="ja-JP" altLang="en-US" sz="4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資料</a:t>
            </a:r>
            <a:endParaRPr kumimoji="1" lang="en-US" altLang="ja-JP" sz="4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0" indent="0" algn="ctr">
              <a:buNone/>
            </a:pPr>
            <a:r>
              <a:rPr lang="en-US" altLang="ja-JP" sz="5400" b="1" dirty="0"/>
              <a:t>【</a:t>
            </a:r>
            <a:r>
              <a:rPr lang="ja-JP" altLang="en-US" sz="5400" b="1" dirty="0"/>
              <a:t> </a:t>
            </a:r>
            <a:r>
              <a:rPr lang="en-US" altLang="ja-JP" sz="5400" b="1" dirty="0"/>
              <a:t>4</a:t>
            </a:r>
            <a:r>
              <a:rPr lang="ja-JP" altLang="en-US" sz="5400" b="1"/>
              <a:t>班 </a:t>
            </a:r>
            <a:r>
              <a:rPr lang="en-US" altLang="ja-JP" sz="5400" b="1" dirty="0"/>
              <a:t>】</a:t>
            </a:r>
            <a:endParaRPr kumimoji="1" lang="ja-JP" altLang="en-US" sz="54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1176EE6-D2DF-A34D-F656-0BF2A8FF06E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82387" y="302375"/>
            <a:ext cx="7002184" cy="399754"/>
          </a:xfrm>
        </p:spPr>
        <p:txBody>
          <a:bodyPr>
            <a:normAutofit fontScale="92500" lnSpcReduction="20000"/>
          </a:bodyPr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</a:t>
            </a:r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年度シニア・リーダースクール　全体研修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9C303DE-0AEA-BBE4-1778-8013B98A2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74394" y="6492876"/>
            <a:ext cx="4643215" cy="365125"/>
          </a:xfrm>
        </p:spPr>
        <p:txBody>
          <a:bodyPr/>
          <a:lstStyle/>
          <a:p>
            <a:r>
              <a:rPr kumimoji="1" lang="en-US" altLang="ja-JP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©2024 Japan Sport Association All Rights Reserved.</a:t>
            </a:r>
            <a:endParaRPr kumimoji="1" lang="ja-JP" altLang="en-US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707524C-CCDE-3778-E3B9-CB7CCC60E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12A235-7AD8-4CA1-AC22-CECA834B258A}" type="slidenum">
              <a:rPr kumimoji="1" lang="ja-JP" altLang="en-US" smtClean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</a:t>
            </a:fld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86970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B48D73-7310-96B8-14ED-EFF228E2D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41159" y="117022"/>
            <a:ext cx="6900888" cy="1819230"/>
          </a:xfrm>
        </p:spPr>
        <p:txBody>
          <a:bodyPr/>
          <a:lstStyle/>
          <a:p>
            <a:r>
              <a:rPr lang="ja-JP" altLang="en-US" dirty="0"/>
              <a:t>４班少年団のあるべき姿</a:t>
            </a:r>
            <a:endParaRPr kumimoji="1" lang="ja-JP" altLang="en-US" dirty="0"/>
          </a:p>
        </p:txBody>
      </p:sp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FB7BD55E-AA93-B7F8-37C1-6C25507139C1}"/>
              </a:ext>
            </a:extLst>
          </p:cNvPr>
          <p:cNvSpPr txBox="1">
            <a:spLocks/>
          </p:cNvSpPr>
          <p:nvPr/>
        </p:nvSpPr>
        <p:spPr>
          <a:xfrm>
            <a:off x="1402080" y="8766765"/>
            <a:ext cx="4541520" cy="21733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/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2D6BC04C-C215-0975-EEDD-FB297FE7B93B}"/>
              </a:ext>
            </a:extLst>
          </p:cNvPr>
          <p:cNvSpPr txBox="1">
            <a:spLocks/>
          </p:cNvSpPr>
          <p:nvPr/>
        </p:nvSpPr>
        <p:spPr>
          <a:xfrm>
            <a:off x="-1347651" y="13626148"/>
            <a:ext cx="4541520" cy="21733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/>
          </a:p>
        </p:txBody>
      </p:sp>
      <p:sp>
        <p:nvSpPr>
          <p:cNvPr id="7" name="コンテンツ プレースホルダー 2">
            <a:extLst>
              <a:ext uri="{FF2B5EF4-FFF2-40B4-BE49-F238E27FC236}">
                <a16:creationId xmlns:a16="http://schemas.microsoft.com/office/drawing/2014/main" id="{84F708EF-9BD4-BFE9-9557-FD47414D2017}"/>
              </a:ext>
            </a:extLst>
          </p:cNvPr>
          <p:cNvSpPr txBox="1">
            <a:spLocks/>
          </p:cNvSpPr>
          <p:nvPr/>
        </p:nvSpPr>
        <p:spPr>
          <a:xfrm>
            <a:off x="1554480" y="7545388"/>
            <a:ext cx="4541520" cy="21733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/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A02C4741-EF5E-536B-1AC5-A38F825E96B6}"/>
              </a:ext>
            </a:extLst>
          </p:cNvPr>
          <p:cNvSpPr txBox="1">
            <a:spLocks/>
          </p:cNvSpPr>
          <p:nvPr/>
        </p:nvSpPr>
        <p:spPr>
          <a:xfrm>
            <a:off x="-868680" y="13397548"/>
            <a:ext cx="4541520" cy="21733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/>
          </a:p>
        </p:txBody>
      </p:sp>
      <p:sp>
        <p:nvSpPr>
          <p:cNvPr id="9" name="コンテンツ プレースホルダー 2">
            <a:extLst>
              <a:ext uri="{FF2B5EF4-FFF2-40B4-BE49-F238E27FC236}">
                <a16:creationId xmlns:a16="http://schemas.microsoft.com/office/drawing/2014/main" id="{4ABC63A0-0AFC-26DF-A7D8-5A465347D1E5}"/>
              </a:ext>
            </a:extLst>
          </p:cNvPr>
          <p:cNvSpPr txBox="1">
            <a:spLocks/>
          </p:cNvSpPr>
          <p:nvPr/>
        </p:nvSpPr>
        <p:spPr>
          <a:xfrm>
            <a:off x="-3618411" y="18256931"/>
            <a:ext cx="4541520" cy="21733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3DF95BC6-962E-9FCF-17F0-242AA20734A1}"/>
              </a:ext>
            </a:extLst>
          </p:cNvPr>
          <p:cNvSpPr txBox="1">
            <a:spLocks/>
          </p:cNvSpPr>
          <p:nvPr/>
        </p:nvSpPr>
        <p:spPr>
          <a:xfrm>
            <a:off x="923109" y="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dirty="0"/>
          </a:p>
        </p:txBody>
      </p:sp>
      <p:sp>
        <p:nvSpPr>
          <p:cNvPr id="11" name="コンテンツ プレースホルダー 2">
            <a:extLst>
              <a:ext uri="{FF2B5EF4-FFF2-40B4-BE49-F238E27FC236}">
                <a16:creationId xmlns:a16="http://schemas.microsoft.com/office/drawing/2014/main" id="{AA2B36EE-5DC4-F864-0A26-9E04CE8EF27F}"/>
              </a:ext>
            </a:extLst>
          </p:cNvPr>
          <p:cNvSpPr txBox="1">
            <a:spLocks/>
          </p:cNvSpPr>
          <p:nvPr/>
        </p:nvSpPr>
        <p:spPr>
          <a:xfrm>
            <a:off x="3910149" y="2549480"/>
            <a:ext cx="4541520" cy="21733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/>
          </a:p>
        </p:txBody>
      </p:sp>
      <p:sp>
        <p:nvSpPr>
          <p:cNvPr id="12" name="コンテンツ プレースホルダー 2">
            <a:extLst>
              <a:ext uri="{FF2B5EF4-FFF2-40B4-BE49-F238E27FC236}">
                <a16:creationId xmlns:a16="http://schemas.microsoft.com/office/drawing/2014/main" id="{3C9DF241-27BC-7ADC-B502-5117874D5DD3}"/>
              </a:ext>
            </a:extLst>
          </p:cNvPr>
          <p:cNvSpPr txBox="1">
            <a:spLocks/>
          </p:cNvSpPr>
          <p:nvPr/>
        </p:nvSpPr>
        <p:spPr>
          <a:xfrm>
            <a:off x="1639389" y="7180263"/>
            <a:ext cx="4541520" cy="21733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/>
          </a:p>
        </p:txBody>
      </p:sp>
      <p:sp>
        <p:nvSpPr>
          <p:cNvPr id="13" name="コンテンツ プレースホルダー 2">
            <a:extLst>
              <a:ext uri="{FF2B5EF4-FFF2-40B4-BE49-F238E27FC236}">
                <a16:creationId xmlns:a16="http://schemas.microsoft.com/office/drawing/2014/main" id="{A0B6DEC8-072E-C84A-7AA1-49FBC9437013}"/>
              </a:ext>
            </a:extLst>
          </p:cNvPr>
          <p:cNvSpPr txBox="1">
            <a:spLocks/>
          </p:cNvSpPr>
          <p:nvPr/>
        </p:nvSpPr>
        <p:spPr>
          <a:xfrm>
            <a:off x="-783771" y="13032423"/>
            <a:ext cx="4541520" cy="21733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/>
          </a:p>
        </p:txBody>
      </p:sp>
      <p:sp>
        <p:nvSpPr>
          <p:cNvPr id="14" name="コンテンツ プレースホルダー 2">
            <a:extLst>
              <a:ext uri="{FF2B5EF4-FFF2-40B4-BE49-F238E27FC236}">
                <a16:creationId xmlns:a16="http://schemas.microsoft.com/office/drawing/2014/main" id="{F1A81C4B-9B5E-CFB6-F60D-3176F96ABAD0}"/>
              </a:ext>
            </a:extLst>
          </p:cNvPr>
          <p:cNvSpPr txBox="1">
            <a:spLocks/>
          </p:cNvSpPr>
          <p:nvPr/>
        </p:nvSpPr>
        <p:spPr>
          <a:xfrm>
            <a:off x="-3533502" y="17891806"/>
            <a:ext cx="4541520" cy="21733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ja-JP" altLang="en-US" dirty="0"/>
          </a:p>
        </p:txBody>
      </p:sp>
      <p:sp>
        <p:nvSpPr>
          <p:cNvPr id="15" name="タイトル 1">
            <a:extLst>
              <a:ext uri="{FF2B5EF4-FFF2-40B4-BE49-F238E27FC236}">
                <a16:creationId xmlns:a16="http://schemas.microsoft.com/office/drawing/2014/main" id="{2BAF52E4-BF18-F2B1-FFD9-3C90FBF9AA75}"/>
              </a:ext>
            </a:extLst>
          </p:cNvPr>
          <p:cNvSpPr txBox="1">
            <a:spLocks/>
          </p:cNvSpPr>
          <p:nvPr/>
        </p:nvSpPr>
        <p:spPr>
          <a:xfrm>
            <a:off x="1075509" y="1524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ja-JP" altLang="en-US" dirty="0"/>
          </a:p>
        </p:txBody>
      </p:sp>
      <p:sp>
        <p:nvSpPr>
          <p:cNvPr id="16" name="コンテンツ プレースホルダー 2">
            <a:extLst>
              <a:ext uri="{FF2B5EF4-FFF2-40B4-BE49-F238E27FC236}">
                <a16:creationId xmlns:a16="http://schemas.microsoft.com/office/drawing/2014/main" id="{28D76E24-6CC2-9FD6-C107-0AF892C55F9C}"/>
              </a:ext>
            </a:extLst>
          </p:cNvPr>
          <p:cNvSpPr txBox="1">
            <a:spLocks/>
          </p:cNvSpPr>
          <p:nvPr/>
        </p:nvSpPr>
        <p:spPr>
          <a:xfrm>
            <a:off x="4062549" y="2701880"/>
            <a:ext cx="4541520" cy="21733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ja-JP" altLang="en-US" dirty="0"/>
          </a:p>
        </p:txBody>
      </p:sp>
      <p:sp>
        <p:nvSpPr>
          <p:cNvPr id="17" name="コンテンツ プレースホルダー 2">
            <a:extLst>
              <a:ext uri="{FF2B5EF4-FFF2-40B4-BE49-F238E27FC236}">
                <a16:creationId xmlns:a16="http://schemas.microsoft.com/office/drawing/2014/main" id="{9B7E856B-1FB7-281C-5E60-D2530F25FBBB}"/>
              </a:ext>
            </a:extLst>
          </p:cNvPr>
          <p:cNvSpPr txBox="1">
            <a:spLocks/>
          </p:cNvSpPr>
          <p:nvPr/>
        </p:nvSpPr>
        <p:spPr>
          <a:xfrm>
            <a:off x="1791789" y="7332663"/>
            <a:ext cx="4541520" cy="21733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ja-JP" altLang="en-US" dirty="0"/>
          </a:p>
        </p:txBody>
      </p:sp>
      <p:sp>
        <p:nvSpPr>
          <p:cNvPr id="18" name="コンテンツ プレースホルダー 2">
            <a:extLst>
              <a:ext uri="{FF2B5EF4-FFF2-40B4-BE49-F238E27FC236}">
                <a16:creationId xmlns:a16="http://schemas.microsoft.com/office/drawing/2014/main" id="{83DBB2EB-123F-454A-49AB-BACB979FA23A}"/>
              </a:ext>
            </a:extLst>
          </p:cNvPr>
          <p:cNvSpPr txBox="1">
            <a:spLocks/>
          </p:cNvSpPr>
          <p:nvPr/>
        </p:nvSpPr>
        <p:spPr>
          <a:xfrm>
            <a:off x="-631371" y="13184823"/>
            <a:ext cx="4541520" cy="21733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ja-JP" altLang="en-US" dirty="0"/>
          </a:p>
        </p:txBody>
      </p:sp>
      <p:sp>
        <p:nvSpPr>
          <p:cNvPr id="19" name="コンテンツ プレースホルダー 2">
            <a:extLst>
              <a:ext uri="{FF2B5EF4-FFF2-40B4-BE49-F238E27FC236}">
                <a16:creationId xmlns:a16="http://schemas.microsoft.com/office/drawing/2014/main" id="{B07F0331-751F-A1F1-D37D-7554F827EF27}"/>
              </a:ext>
            </a:extLst>
          </p:cNvPr>
          <p:cNvSpPr txBox="1">
            <a:spLocks/>
          </p:cNvSpPr>
          <p:nvPr/>
        </p:nvSpPr>
        <p:spPr>
          <a:xfrm>
            <a:off x="-3381102" y="18044206"/>
            <a:ext cx="4541520" cy="21733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ja-JP" altLang="en-US" dirty="0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1CBE8FD-0111-7CA5-0B4B-996950782BFD}"/>
              </a:ext>
            </a:extLst>
          </p:cNvPr>
          <p:cNvSpPr txBox="1"/>
          <p:nvPr/>
        </p:nvSpPr>
        <p:spPr>
          <a:xfrm>
            <a:off x="1899979" y="1247141"/>
            <a:ext cx="8392041" cy="51398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ja-JP" sz="4400" b="1" dirty="0"/>
          </a:p>
          <a:p>
            <a:r>
              <a:rPr lang="ja-JP" altLang="en-US" sz="4000" dirty="0"/>
              <a:t>単位団での課題</a:t>
            </a:r>
            <a:endParaRPr lang="en-US" altLang="ja-JP" sz="4000" dirty="0"/>
          </a:p>
          <a:p>
            <a:r>
              <a:rPr lang="ja-JP" altLang="en-US" sz="4000" dirty="0"/>
              <a:t>　　　↓</a:t>
            </a:r>
            <a:endParaRPr lang="en-US" altLang="ja-JP" sz="4000" dirty="0"/>
          </a:p>
          <a:p>
            <a:r>
              <a:rPr lang="ja-JP" altLang="en-US" sz="4000" dirty="0"/>
              <a:t>人員不足、続けるリーダーが少ない</a:t>
            </a:r>
            <a:endParaRPr lang="en-US" altLang="ja-JP" sz="4000" dirty="0"/>
          </a:p>
          <a:p>
            <a:r>
              <a:rPr lang="ja-JP" altLang="en-US" sz="4000" dirty="0"/>
              <a:t>　　　↓</a:t>
            </a:r>
            <a:endParaRPr lang="en-US" altLang="ja-JP" sz="4000" dirty="0"/>
          </a:p>
          <a:p>
            <a:r>
              <a:rPr lang="ja-JP" altLang="en-US" sz="4000" dirty="0"/>
              <a:t>増やしてどうしたい</a:t>
            </a:r>
            <a:endParaRPr lang="en-US" altLang="ja-JP" sz="4000" dirty="0"/>
          </a:p>
          <a:p>
            <a:r>
              <a:rPr lang="ja-JP" altLang="en-US" sz="4000" dirty="0"/>
              <a:t>　　　↓</a:t>
            </a:r>
            <a:endParaRPr lang="en-US" altLang="ja-JP" sz="4000" dirty="0"/>
          </a:p>
          <a:p>
            <a:r>
              <a:rPr lang="ja-JP" altLang="en-US" sz="4400" b="1" dirty="0"/>
              <a:t>地域社会に積極的に参加する</a:t>
            </a:r>
            <a:endParaRPr kumimoji="1" lang="ja-JP" altLang="en-US" sz="4400" b="1" dirty="0"/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C22B6C3-6AA3-670B-A975-54443333FA58}"/>
              </a:ext>
            </a:extLst>
          </p:cNvPr>
          <p:cNvSpPr txBox="1"/>
          <p:nvPr/>
        </p:nvSpPr>
        <p:spPr>
          <a:xfrm>
            <a:off x="11000848" y="6202344"/>
            <a:ext cx="84932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ja-JP" altLang="en-US" dirty="0"/>
              <a:t>４班</a:t>
            </a:r>
          </a:p>
        </p:txBody>
      </p:sp>
    </p:spTree>
    <p:extLst>
      <p:ext uri="{BB962C8B-B14F-4D97-AF65-F5344CB8AC3E}">
        <p14:creationId xmlns:p14="http://schemas.microsoft.com/office/powerpoint/2010/main" val="2883188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A3B11F-9215-7BAA-8DF9-E21D21974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2931" y="729583"/>
            <a:ext cx="7720830" cy="1212062"/>
          </a:xfrm>
        </p:spPr>
        <p:txBody>
          <a:bodyPr>
            <a:normAutofit/>
          </a:bodyPr>
          <a:lstStyle/>
          <a:p>
            <a:r>
              <a:rPr lang="ja-JP" altLang="en-US" dirty="0"/>
              <a:t>活動を知ってもらうために</a:t>
            </a:r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85CDEDE-4FF7-F535-513A-CC0AEF40DBAF}"/>
              </a:ext>
            </a:extLst>
          </p:cNvPr>
          <p:cNvSpPr txBox="1"/>
          <p:nvPr/>
        </p:nvSpPr>
        <p:spPr>
          <a:xfrm>
            <a:off x="1381623" y="1567194"/>
            <a:ext cx="4250334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dirty="0"/>
          </a:p>
          <a:p>
            <a:endParaRPr lang="en-US" altLang="ja-JP" dirty="0"/>
          </a:p>
          <a:p>
            <a:r>
              <a:rPr lang="ja-JP" altLang="en-US" sz="2800" dirty="0"/>
              <a:t>地域での活動を増やす</a:t>
            </a:r>
            <a:endParaRPr lang="en-US" altLang="ja-JP" sz="2800" dirty="0"/>
          </a:p>
          <a:p>
            <a:endParaRPr lang="en-US" altLang="ja-JP" sz="2800" dirty="0"/>
          </a:p>
          <a:p>
            <a:r>
              <a:rPr kumimoji="1" lang="ja-JP" altLang="en-US" sz="2400" dirty="0"/>
              <a:t>→大会の</a:t>
            </a:r>
            <a:r>
              <a:rPr lang="ja-JP" altLang="en-US" sz="2400" dirty="0"/>
              <a:t>サポート</a:t>
            </a:r>
            <a:endParaRPr kumimoji="1" lang="en-US" altLang="ja-JP" sz="2400" dirty="0"/>
          </a:p>
          <a:p>
            <a:r>
              <a:rPr lang="ja-JP" altLang="en-US" sz="2400" dirty="0"/>
              <a:t>→ボランティア活動</a:t>
            </a:r>
            <a:endParaRPr lang="en-US" altLang="ja-JP" sz="2400" dirty="0"/>
          </a:p>
          <a:p>
            <a:r>
              <a:rPr lang="ja-JP" altLang="en-US" sz="2400" dirty="0"/>
              <a:t>→地域行事への参加</a:t>
            </a:r>
            <a:endParaRPr lang="en-US" altLang="ja-JP" sz="2400" dirty="0"/>
          </a:p>
          <a:p>
            <a:endParaRPr lang="en-US" altLang="ja-JP" sz="2400" dirty="0"/>
          </a:p>
          <a:p>
            <a:endParaRPr kumimoji="1"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122050B-6C8D-7A29-51B8-301DF0EB9D4E}"/>
              </a:ext>
            </a:extLst>
          </p:cNvPr>
          <p:cNvSpPr txBox="1"/>
          <p:nvPr/>
        </p:nvSpPr>
        <p:spPr>
          <a:xfrm>
            <a:off x="6210556" y="2073146"/>
            <a:ext cx="387798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/>
              <a:t>地域・社会に発信する</a:t>
            </a:r>
            <a:endParaRPr kumimoji="1" lang="en-US" altLang="ja-JP" sz="2800" dirty="0"/>
          </a:p>
          <a:p>
            <a:endParaRPr lang="en-US" altLang="ja-JP" dirty="0"/>
          </a:p>
          <a:p>
            <a:r>
              <a:rPr kumimoji="1" lang="ja-JP" altLang="en-US" sz="2400" dirty="0"/>
              <a:t>→単位団で話や交流をする</a:t>
            </a:r>
            <a:endParaRPr kumimoji="1" lang="en-US" altLang="ja-JP" sz="2400" dirty="0"/>
          </a:p>
          <a:p>
            <a:r>
              <a:rPr lang="ja-JP" altLang="en-US" sz="2400" dirty="0"/>
              <a:t>→活動内容を掲示する</a:t>
            </a:r>
            <a:endParaRPr lang="en-US" altLang="ja-JP" sz="2400" dirty="0"/>
          </a:p>
          <a:p>
            <a:r>
              <a:rPr kumimoji="1" lang="ja-JP" altLang="en-US" sz="2400" dirty="0"/>
              <a:t>→</a:t>
            </a:r>
            <a:r>
              <a:rPr kumimoji="1" lang="en-US" altLang="ja-JP" sz="2400" dirty="0"/>
              <a:t>SNS</a:t>
            </a:r>
            <a:r>
              <a:rPr kumimoji="1" lang="ja-JP" altLang="en-US" sz="2400" dirty="0"/>
              <a:t>を活用する</a:t>
            </a:r>
            <a:endParaRPr kumimoji="1" lang="en-US" altLang="ja-JP" sz="2400" dirty="0"/>
          </a:p>
          <a:p>
            <a:r>
              <a:rPr lang="ja-JP" altLang="en-US" sz="2400" dirty="0"/>
              <a:t>→小学校で発表</a:t>
            </a:r>
            <a:endParaRPr kumimoji="1" lang="en-US" altLang="ja-JP" sz="2400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22772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A4EFEC-0730-992F-8864-997E4D31D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274845" cy="5219246"/>
          </a:xfrm>
        </p:spPr>
        <p:txBody>
          <a:bodyPr>
            <a:normAutofit/>
          </a:bodyPr>
          <a:lstStyle/>
          <a:p>
            <a:r>
              <a:rPr kumimoji="1" lang="ja-JP" altLang="en-US" sz="3200" b="1" dirty="0"/>
              <a:t>コミュニティの繋がりを活発になる</a:t>
            </a:r>
            <a:br>
              <a:rPr kumimoji="1" lang="en-US" altLang="ja-JP" sz="3200" b="1" dirty="0"/>
            </a:br>
            <a:br>
              <a:rPr kumimoji="1" lang="en-US" altLang="ja-JP" sz="3200" b="1" dirty="0"/>
            </a:br>
            <a:r>
              <a:rPr kumimoji="1" lang="ja-JP" altLang="en-US" sz="2700" dirty="0"/>
              <a:t>・他の単位団、ロータリークラブ、地域施設、等</a:t>
            </a:r>
            <a:br>
              <a:rPr kumimoji="1" lang="en-US" altLang="ja-JP" sz="3200" b="1" dirty="0"/>
            </a:br>
            <a:br>
              <a:rPr kumimoji="1" lang="en-US" altLang="ja-JP" sz="3200" b="1" dirty="0"/>
            </a:br>
            <a:r>
              <a:rPr kumimoji="1" lang="ja-JP" altLang="en-US" sz="3200" b="1" dirty="0"/>
              <a:t>団員、指導者の人員不足の解消</a:t>
            </a:r>
            <a:br>
              <a:rPr kumimoji="1" lang="en-US" altLang="ja-JP" sz="3200" b="1" dirty="0"/>
            </a:br>
            <a:br>
              <a:rPr kumimoji="1" lang="en-US" altLang="ja-JP" sz="3200" b="1" dirty="0"/>
            </a:br>
            <a:r>
              <a:rPr kumimoji="1" lang="ja-JP" altLang="en-US" sz="2700" dirty="0"/>
              <a:t>・単位団の課題解決にもつながる</a:t>
            </a:r>
            <a:br>
              <a:rPr kumimoji="1" lang="en-US" altLang="ja-JP" sz="3200" b="1" dirty="0"/>
            </a:br>
            <a:br>
              <a:rPr kumimoji="1" lang="en-US" altLang="ja-JP" sz="3200" b="1" dirty="0"/>
            </a:br>
            <a:r>
              <a:rPr kumimoji="1" lang="ja-JP" altLang="en-US" sz="3200" b="1" dirty="0"/>
              <a:t>リーダー数の増加</a:t>
            </a:r>
            <a:br>
              <a:rPr kumimoji="1" lang="en-US" altLang="ja-JP" sz="3200" b="1" dirty="0"/>
            </a:br>
            <a:r>
              <a:rPr kumimoji="1" lang="ja-JP" altLang="en-US" sz="2800" dirty="0"/>
              <a:t>・これからの</a:t>
            </a:r>
            <a:br>
              <a:rPr kumimoji="1" lang="en-US" altLang="ja-JP" sz="2800" dirty="0"/>
            </a:b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778468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167</Words>
  <Application>Microsoft Office PowerPoint</Application>
  <PresentationFormat>ワイド画面</PresentationFormat>
  <Paragraphs>32</Paragraphs>
  <Slides>4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BIZ UDPゴシック</vt:lpstr>
      <vt:lpstr>游ゴシック</vt:lpstr>
      <vt:lpstr>游ゴシック Light</vt:lpstr>
      <vt:lpstr>Arial</vt:lpstr>
      <vt:lpstr>Wingdings</vt:lpstr>
      <vt:lpstr>Office テーマ</vt:lpstr>
      <vt:lpstr>PowerPoint プレゼンテーション</vt:lpstr>
      <vt:lpstr>４班少年団のあるべき姿</vt:lpstr>
      <vt:lpstr>活動を知ってもらうために</vt:lpstr>
      <vt:lpstr>コミュニティの繋がりを活発になる  ・他の単位団、ロータリークラブ、地域施設、等  団員、指導者の人員不足の解消  ・単位団の課題解決にもつながる  リーダー数の増加 ・これからの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JSPO DEM</dc:creator>
  <cp:lastModifiedBy>髙橋 なつき</cp:lastModifiedBy>
  <cp:revision>9</cp:revision>
  <dcterms:created xsi:type="dcterms:W3CDTF">2024-08-08T23:09:53Z</dcterms:created>
  <dcterms:modified xsi:type="dcterms:W3CDTF">2024-11-05T06:01:08Z</dcterms:modified>
</cp:coreProperties>
</file>