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66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スライド例：少年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ロゴ&#10;&#10;自動的に生成された説明">
            <a:extLst>
              <a:ext uri="{FF2B5EF4-FFF2-40B4-BE49-F238E27FC236}">
                <a16:creationId xmlns:a16="http://schemas.microsoft.com/office/drawing/2014/main" id="{DA090FFF-F148-3355-E8B8-583AC5A782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612" y="116023"/>
            <a:ext cx="2900890" cy="543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7807" y="2182537"/>
            <a:ext cx="9076395" cy="2492933"/>
          </a:xfrm>
          <a:prstGeom prst="rect">
            <a:avLst/>
          </a:prstGeom>
        </p:spPr>
        <p:txBody>
          <a:bodyPr/>
          <a:lstStyle>
            <a:lvl1pPr marL="342864" indent="-342864" algn="l">
              <a:buFont typeface="Wingdings" panose="05000000000000000000" pitchFamily="2" charset="2"/>
              <a:buChar char="p"/>
              <a:defRPr sz="2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endParaRPr lang="en-US" altLang="ja-JP"/>
          </a:p>
        </p:txBody>
      </p:sp>
      <p:sp>
        <p:nvSpPr>
          <p:cNvPr id="26" name="コンテンツ プレースホルダー 25">
            <a:extLst>
              <a:ext uri="{FF2B5EF4-FFF2-40B4-BE49-F238E27FC236}">
                <a16:creationId xmlns:a16="http://schemas.microsoft.com/office/drawing/2014/main" id="{02306FF6-D1AC-411A-9EF3-1CF843396CE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2388" y="302375"/>
            <a:ext cx="2750836" cy="36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/>
              <a:t>❶トピックス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F76E0E2-0FAE-0E97-8812-4F89B871B8A2}"/>
              </a:ext>
            </a:extLst>
          </p:cNvPr>
          <p:cNvCxnSpPr>
            <a:cxnSpLocks/>
          </p:cNvCxnSpPr>
          <p:nvPr userDrawn="1"/>
        </p:nvCxnSpPr>
        <p:spPr>
          <a:xfrm>
            <a:off x="-119161" y="873720"/>
            <a:ext cx="12311161" cy="0"/>
          </a:xfrm>
          <a:prstGeom prst="line">
            <a:avLst/>
          </a:prstGeom>
          <a:ln w="76200">
            <a:solidFill>
              <a:srgbClr val="00225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6160237-45E2-56D0-1B18-7D930517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85914" y="6492876"/>
            <a:ext cx="52201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en-US" altLang="ja-JP" dirty="0"/>
              <a:t>©2024 Japan Sport Association All Rights Reserved.</a:t>
            </a:r>
            <a:endParaRPr kumimoji="1" lang="ja-JP" alt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0DA52BA-70E5-0880-BFCA-299F2A29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8606" y="650950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7F12A235-7AD8-4CA1-AC22-CECA834B2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8424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9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26B2BDB-BD26-C471-0E4A-6C6BA7CB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802" y="2182533"/>
            <a:ext cx="9076395" cy="2492933"/>
          </a:xfrm>
        </p:spPr>
        <p:txBody>
          <a:bodyPr anchor="ctr"/>
          <a:lstStyle/>
          <a:p>
            <a:pPr marL="0" indent="0" algn="ctr">
              <a:buNone/>
            </a:pP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テーマディスカッション</a:t>
            </a:r>
            <a:r>
              <a:rPr lang="ja-JP" altLang="en-US" sz="4000" b="1" dirty="0"/>
              <a:t>まとめ</a:t>
            </a: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endParaRPr kumimoji="1" lang="en-US" altLang="ja-JP" sz="4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en-US" altLang="ja-JP" sz="5400" b="1" dirty="0"/>
              <a:t>【</a:t>
            </a:r>
            <a:r>
              <a:rPr lang="ja-JP" altLang="en-US" sz="5400" b="1" dirty="0"/>
              <a:t> </a:t>
            </a:r>
            <a:r>
              <a:rPr lang="en-US" altLang="ja-JP" sz="5400" b="1" dirty="0"/>
              <a:t>3</a:t>
            </a:r>
            <a:r>
              <a:rPr lang="ja-JP" altLang="en-US" sz="5400" b="1"/>
              <a:t>班 </a:t>
            </a:r>
            <a:r>
              <a:rPr lang="en-US" altLang="ja-JP" sz="5400" b="1" dirty="0"/>
              <a:t>】</a:t>
            </a:r>
            <a:endParaRPr kumimoji="1" lang="ja-JP" altLang="en-US" sz="5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176EE6-D2DF-A34D-F656-0BF2A8FF06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387" y="302375"/>
            <a:ext cx="7002184" cy="399754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年度シニア・リーダースクール　全体研修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C303DE-0AEA-BBE4-1778-8013B98A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4394" y="6492876"/>
            <a:ext cx="4643215" cy="365125"/>
          </a:xfrm>
        </p:spPr>
        <p:txBody>
          <a:bodyPr/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©2024 Japan Sport Association All Rights Reserved.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07524C-CCDE-3778-E3B9-CB7CCC60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A235-7AD8-4CA1-AC22-CECA834B258A}" type="slidenum">
              <a:rPr kumimoji="1" lang="ja-JP" altLang="en-US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69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098AD-D08D-C7BA-B7C4-3B134AC96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431" y="1982683"/>
            <a:ext cx="10515600" cy="317055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関わる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2E779F-10A7-4E22-20B8-E6F79E32B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789" y="5704898"/>
            <a:ext cx="10515600" cy="2053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3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ja-JP" altLang="en-US" sz="3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50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098AD-D08D-C7BA-B7C4-3B134AC96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431" y="1982683"/>
            <a:ext cx="10515600" cy="3170555"/>
          </a:xfrm>
        </p:spPr>
        <p:txBody>
          <a:bodyPr>
            <a:noAutofit/>
          </a:bodyPr>
          <a:lstStyle/>
          <a:p>
            <a:pPr algn="ctr"/>
            <a:r>
              <a:rPr lang="ja-JP" altLang="en-US" sz="2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繋が</a:t>
            </a:r>
            <a:r>
              <a:rPr kumimoji="1" lang="ja-JP" altLang="en-US" sz="2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2E779F-10A7-4E22-20B8-E6F79E32B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789" y="5704898"/>
            <a:ext cx="10515600" cy="2053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3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ja-JP" altLang="en-US" sz="3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083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098AD-D08D-C7BA-B7C4-3B134AC96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9460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5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2E779F-10A7-4E22-20B8-E6F79E32B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2534978"/>
            <a:ext cx="10515600" cy="2513618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6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団内にリーダー活動を広める</a:t>
            </a:r>
            <a:endParaRPr kumimoji="1" lang="en-US" altLang="ja-JP" sz="6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6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地域の中での認知度を上げる</a:t>
            </a:r>
            <a:endParaRPr lang="en-US" altLang="ja-JP" sz="6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</a:t>
            </a:r>
            <a:endParaRPr lang="en-US" altLang="ja-JP" sz="3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endParaRPr lang="en-US" altLang="ja-JP" sz="3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900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255</TotalTime>
  <Words>43</Words>
  <Application>Microsoft Office PowerPoint</Application>
  <PresentationFormat>ワイド画面</PresentationFormat>
  <Paragraphs>11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BIZ UDPゴシック</vt:lpstr>
      <vt:lpstr>HGP教科書体</vt:lpstr>
      <vt:lpstr>游ゴシック</vt:lpstr>
      <vt:lpstr>Arial</vt:lpstr>
      <vt:lpstr>Calibri</vt:lpstr>
      <vt:lpstr>Calibri Light</vt:lpstr>
      <vt:lpstr>Wingdings</vt:lpstr>
      <vt:lpstr>Office 2013 - 2022 テーマ</vt:lpstr>
      <vt:lpstr>PowerPoint プレゼンテーション</vt:lpstr>
      <vt:lpstr>関わる</vt:lpstr>
      <vt:lpstr>繋がる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JSPO DEM</dc:creator>
  <cp:lastModifiedBy>髙橋 なつき</cp:lastModifiedBy>
  <cp:revision>4</cp:revision>
  <dcterms:created xsi:type="dcterms:W3CDTF">2024-08-08T23:09:43Z</dcterms:created>
  <dcterms:modified xsi:type="dcterms:W3CDTF">2024-11-05T06:00:38Z</dcterms:modified>
</cp:coreProperties>
</file>