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7" r:id="rId2"/>
  </p:sldMasterIdLst>
  <p:notesMasterIdLst>
    <p:notesMasterId r:id="rId9"/>
  </p:notesMasterIdLst>
  <p:sldIdLst>
    <p:sldId id="269" r:id="rId3"/>
    <p:sldId id="256" r:id="rId4"/>
    <p:sldId id="257" r:id="rId5"/>
    <p:sldId id="258" r:id="rId6"/>
    <p:sldId id="259"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スライド" id="{88A3AEAC-6A6E-4EAC-A104-FFEC276C537B}">
          <p14:sldIdLst>
            <p14:sldId id="269"/>
            <p14:sldId id="256"/>
          </p14:sldIdLst>
        </p14:section>
        <p14:section name="あるべき姿" id="{AEC19FEC-65CA-4675-AB09-1F59EC84A778}">
          <p14:sldIdLst>
            <p14:sldId id="257"/>
          </p14:sldIdLst>
        </p14:section>
        <p14:section name="課題" id="{1838E5CB-F8E0-4BA2-AC95-D88A234A62BC}">
          <p14:sldIdLst>
            <p14:sldId id="258"/>
          </p14:sldIdLst>
        </p14:section>
        <p14:section name="どのような行動ができるか" id="{78723371-0032-4BEF-A7CB-053748D46E65}">
          <p14:sldIdLst>
            <p14:sldId id="259"/>
          </p14:sldIdLst>
        </p14:section>
        <p14:section name="どのような行動ができるか" id="{4CC42F4A-C567-4D85-9554-804DCD28D5A0}">
          <p14:sldIdLst>
            <p14:sldId id="26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127F31-81F7-D862-F77A-DA052DCD4A34}" name="guest-1" initials="g1" userId="S-1-5-21-706815579-1481488451-401798695-273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56" d="100"/>
          <a:sy n="56" d="100"/>
        </p:scale>
        <p:origin x="62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3B7F5F-BC6F-487F-8065-CDB521869268}" type="datetimeFigureOut">
              <a:rPr kumimoji="1" lang="ja-JP" altLang="en-US" smtClean="0"/>
              <a:t>2024/11/5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E14158-B3BA-4EAD-95A3-A86088DF9121}" type="slidenum">
              <a:rPr kumimoji="1" lang="ja-JP" altLang="en-US" smtClean="0"/>
              <a:t>‹#›</a:t>
            </a:fld>
            <a:endParaRPr kumimoji="1" lang="ja-JP" altLang="en-US"/>
          </a:p>
        </p:txBody>
      </p:sp>
    </p:spTree>
    <p:extLst>
      <p:ext uri="{BB962C8B-B14F-4D97-AF65-F5344CB8AC3E}">
        <p14:creationId xmlns:p14="http://schemas.microsoft.com/office/powerpoint/2010/main" val="14213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7E14158-B3BA-4EAD-95A3-A86088DF9121}" type="slidenum">
              <a:rPr kumimoji="1" lang="ja-JP" altLang="en-US" smtClean="0"/>
              <a:t>2</a:t>
            </a:fld>
            <a:endParaRPr kumimoji="1" lang="ja-JP" altLang="en-US"/>
          </a:p>
        </p:txBody>
      </p:sp>
    </p:spTree>
    <p:extLst>
      <p:ext uri="{BB962C8B-B14F-4D97-AF65-F5344CB8AC3E}">
        <p14:creationId xmlns:p14="http://schemas.microsoft.com/office/powerpoint/2010/main" val="2518351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806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3254994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2753827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スライド例：少年団">
    <p:spTree>
      <p:nvGrpSpPr>
        <p:cNvPr id="1" name=""/>
        <p:cNvGrpSpPr/>
        <p:nvPr/>
      </p:nvGrpSpPr>
      <p:grpSpPr>
        <a:xfrm>
          <a:off x="0" y="0"/>
          <a:ext cx="0" cy="0"/>
          <a:chOff x="0" y="0"/>
          <a:chExt cx="0" cy="0"/>
        </a:xfrm>
      </p:grpSpPr>
      <p:pic>
        <p:nvPicPr>
          <p:cNvPr id="5" name="図 4" descr="ロゴ&#10;&#10;自動的に生成された説明">
            <a:extLst>
              <a:ext uri="{FF2B5EF4-FFF2-40B4-BE49-F238E27FC236}">
                <a16:creationId xmlns:a16="http://schemas.microsoft.com/office/drawing/2014/main" id="{DA090FFF-F148-3355-E8B8-583AC5A782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64612" y="116023"/>
            <a:ext cx="2900890" cy="543600"/>
          </a:xfrm>
          <a:prstGeom prst="rect">
            <a:avLst/>
          </a:prstGeom>
        </p:spPr>
      </p:pic>
      <p:sp>
        <p:nvSpPr>
          <p:cNvPr id="3" name="Content Placeholder 2"/>
          <p:cNvSpPr>
            <a:spLocks noGrp="1"/>
          </p:cNvSpPr>
          <p:nvPr>
            <p:ph idx="1"/>
          </p:nvPr>
        </p:nvSpPr>
        <p:spPr>
          <a:xfrm>
            <a:off x="1557807" y="2182537"/>
            <a:ext cx="9076395" cy="2492933"/>
          </a:xfrm>
          <a:prstGeom prst="rect">
            <a:avLst/>
          </a:prstGeom>
        </p:spPr>
        <p:txBody>
          <a:bodyPr/>
          <a:lstStyle>
            <a:lvl1pPr marL="342864" indent="-342864" algn="l">
              <a:buFont typeface="Wingdings" panose="05000000000000000000" pitchFamily="2" charset="2"/>
              <a:buChar char="p"/>
              <a:defRPr sz="2400">
                <a:latin typeface="BIZ UDPゴシック" panose="020B0400000000000000" pitchFamily="50" charset="-128"/>
                <a:ea typeface="BIZ UDPゴシック" panose="020B0400000000000000" pitchFamily="50" charset="-128"/>
              </a:defRPr>
            </a:lvl1pPr>
          </a:lstStyle>
          <a:p>
            <a:pPr lvl="0"/>
            <a:endParaRPr lang="en-US" altLang="ja-JP"/>
          </a:p>
        </p:txBody>
      </p:sp>
      <p:sp>
        <p:nvSpPr>
          <p:cNvPr id="26" name="コンテンツ プレースホルダー 25">
            <a:extLst>
              <a:ext uri="{FF2B5EF4-FFF2-40B4-BE49-F238E27FC236}">
                <a16:creationId xmlns:a16="http://schemas.microsoft.com/office/drawing/2014/main" id="{02306FF6-D1AC-411A-9EF3-1CF843396CE0}"/>
              </a:ext>
            </a:extLst>
          </p:cNvPr>
          <p:cNvSpPr>
            <a:spLocks noGrp="1"/>
          </p:cNvSpPr>
          <p:nvPr>
            <p:ph sz="quarter" idx="13" hasCustomPrompt="1"/>
          </p:nvPr>
        </p:nvSpPr>
        <p:spPr>
          <a:xfrm>
            <a:off x="182388" y="302375"/>
            <a:ext cx="2750836" cy="365872"/>
          </a:xfrm>
          <a:prstGeom prst="rect">
            <a:avLst/>
          </a:prstGeom>
        </p:spPr>
        <p:txBody>
          <a:bodyPr/>
          <a:lstStyle>
            <a:lvl1pPr marL="0" indent="0">
              <a:buNone/>
              <a:defRPr>
                <a:latin typeface="BIZ UDPゴシック" panose="020B0400000000000000" pitchFamily="50" charset="-128"/>
                <a:ea typeface="BIZ UDPゴシック" panose="020B0400000000000000" pitchFamily="50" charset="-128"/>
              </a:defRPr>
            </a:lvl1pPr>
          </a:lstStyle>
          <a:p>
            <a:pPr lvl="0"/>
            <a:r>
              <a:rPr kumimoji="1" lang="ja-JP" altLang="en-US"/>
              <a:t>❶トピックス</a:t>
            </a:r>
          </a:p>
        </p:txBody>
      </p:sp>
      <p:cxnSp>
        <p:nvCxnSpPr>
          <p:cNvPr id="2" name="直線コネクタ 1">
            <a:extLst>
              <a:ext uri="{FF2B5EF4-FFF2-40B4-BE49-F238E27FC236}">
                <a16:creationId xmlns:a16="http://schemas.microsoft.com/office/drawing/2014/main" id="{4F76E0E2-0FAE-0E97-8812-4F89B871B8A2}"/>
              </a:ext>
            </a:extLst>
          </p:cNvPr>
          <p:cNvCxnSpPr>
            <a:cxnSpLocks/>
          </p:cNvCxnSpPr>
          <p:nvPr userDrawn="1"/>
        </p:nvCxnSpPr>
        <p:spPr>
          <a:xfrm>
            <a:off x="-119161" y="873720"/>
            <a:ext cx="12311161" cy="0"/>
          </a:xfrm>
          <a:prstGeom prst="line">
            <a:avLst/>
          </a:prstGeom>
          <a:ln w="76200">
            <a:solidFill>
              <a:srgbClr val="00225B"/>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86160237-45E2-56D0-1B18-7D930517BC68}"/>
              </a:ext>
            </a:extLst>
          </p:cNvPr>
          <p:cNvSpPr>
            <a:spLocks noGrp="1"/>
          </p:cNvSpPr>
          <p:nvPr>
            <p:ph type="ftr" sz="quarter" idx="11"/>
          </p:nvPr>
        </p:nvSpPr>
        <p:spPr>
          <a:xfrm>
            <a:off x="3485914" y="6492876"/>
            <a:ext cx="5220175" cy="365125"/>
          </a:xfrm>
          <a:prstGeom prst="rect">
            <a:avLst/>
          </a:prstGeom>
        </p:spPr>
        <p:txBody>
          <a:bodyPr/>
          <a:lstStyle>
            <a:lvl1pPr>
              <a:defRPr>
                <a:latin typeface="BIZ UDPゴシック" panose="020B0400000000000000" pitchFamily="50" charset="-128"/>
                <a:ea typeface="BIZ UDPゴシック" panose="020B0400000000000000" pitchFamily="50" charset="-128"/>
              </a:defRPr>
            </a:lvl1pPr>
          </a:lstStyle>
          <a:p>
            <a:r>
              <a:rPr kumimoji="1" lang="en-US" altLang="ja-JP" dirty="0"/>
              <a:t>©2024 Japan Sport Association All Rights Reserved.</a:t>
            </a:r>
            <a:endParaRPr kumimoji="1" lang="ja-JP" altLang="en-US" dirty="0"/>
          </a:p>
        </p:txBody>
      </p:sp>
      <p:sp>
        <p:nvSpPr>
          <p:cNvPr id="11" name="Slide Number Placeholder 3">
            <a:extLst>
              <a:ext uri="{FF2B5EF4-FFF2-40B4-BE49-F238E27FC236}">
                <a16:creationId xmlns:a16="http://schemas.microsoft.com/office/drawing/2014/main" id="{80DA52BA-70E5-0880-BFCA-299F2A29A624}"/>
              </a:ext>
            </a:extLst>
          </p:cNvPr>
          <p:cNvSpPr>
            <a:spLocks noGrp="1"/>
          </p:cNvSpPr>
          <p:nvPr>
            <p:ph type="sldNum" sz="quarter" idx="12"/>
          </p:nvPr>
        </p:nvSpPr>
        <p:spPr>
          <a:xfrm>
            <a:off x="8648606" y="6509502"/>
            <a:ext cx="2743200" cy="365125"/>
          </a:xfrm>
          <a:prstGeom prst="rect">
            <a:avLst/>
          </a:prstGeom>
        </p:spPr>
        <p:txBody>
          <a:bodyPr/>
          <a:lstStyle>
            <a:lvl1pPr>
              <a:defRPr>
                <a:latin typeface="BIZ UDPゴシック" panose="020B0400000000000000" pitchFamily="50" charset="-128"/>
                <a:ea typeface="BIZ UDPゴシック" panose="020B0400000000000000" pitchFamily="50" charset="-128"/>
              </a:defRPr>
            </a:lvl1pPr>
          </a:lstStyle>
          <a:p>
            <a:fld id="{7F12A235-7AD8-4CA1-AC22-CECA834B258A}" type="slidenum">
              <a:rPr kumimoji="1" lang="ja-JP" altLang="en-US" smtClean="0"/>
              <a:pPr/>
              <a:t>‹#›</a:t>
            </a:fld>
            <a:endParaRPr kumimoji="1" lang="ja-JP" altLang="en-US"/>
          </a:p>
        </p:txBody>
      </p:sp>
    </p:spTree>
    <p:extLst>
      <p:ext uri="{BB962C8B-B14F-4D97-AF65-F5344CB8AC3E}">
        <p14:creationId xmlns:p14="http://schemas.microsoft.com/office/powerpoint/2010/main" val="2426704043"/>
      </p:ext>
    </p:extLst>
  </p:cSld>
  <p:clrMapOvr>
    <a:masterClrMapping/>
  </p:clrMapOvr>
  <p:extLst>
    <p:ext uri="{DCECCB84-F9BA-43D5-87BE-67443E8EF086}">
      <p15:sldGuideLst xmlns:p15="http://schemas.microsoft.com/office/powerpoint/2012/main">
        <p15:guide id="1" orient="horz" pos="2160">
          <p15:clr>
            <a:srgbClr val="FBAE40"/>
          </p15:clr>
        </p15:guide>
        <p15:guide id="2" pos="349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FAF92E-0972-313E-21C2-BAB3E9CF773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2C4C4A5-7097-7809-B2F9-8385B5E4D0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FC4611A-0D73-1550-E9D2-162D93D54204}"/>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8A89C524-AB8A-571C-1F2A-E0B325E7C5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71FDB18-C5D2-5A95-23B2-4D3D3E220320}"/>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4242384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D39155-715C-82B1-7194-61EAC652D1D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A7936B-D04A-F5D0-00CE-F29FC239609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CA6BD68-37CD-91CC-7F7E-7F65A5E134B5}"/>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6D4F7876-EB2B-2E18-22F0-E25F518D92C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F7EA16-80E5-A4FD-63A8-4148EE4136BA}"/>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3187980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13DCAE-83F3-6E61-6ECC-B59EC33DF9A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1F8DB91-2117-06D1-44D0-E3DAA8164C5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7995249-84FD-4064-1534-A224A5ACFFB5}"/>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6FEC77CB-9874-AF2B-9A0C-95E1A68513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5DC705-BBB6-8F8C-667E-0351FDE7988C}"/>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2942730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E329A7-21FD-4334-469F-D2C52FDCFF9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55E51B-4FF1-0D0A-5CA7-3D738AD148F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AAFEB00-8019-F152-CDF9-8481CC0EFEA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B47D47C-8D68-ACE3-24A5-4FCF1E641A29}"/>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6" name="フッター プレースホルダー 5">
            <a:extLst>
              <a:ext uri="{FF2B5EF4-FFF2-40B4-BE49-F238E27FC236}">
                <a16:creationId xmlns:a16="http://schemas.microsoft.com/office/drawing/2014/main" id="{ADA6352D-911E-9816-0534-C54D0114670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502E643-EB8D-3092-CDB4-31A5B1AFA448}"/>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9682962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16C053-4865-A111-1CB5-22EDEF53A78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BE3EFDB-80F5-7F7B-9F7A-80C2C34848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26B1157-1D87-66CF-EEF3-E99745A3FD1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597A309-83F0-902D-4A6B-C3AEB4F44D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781B55E-AFCE-45D7-8589-843638D6FFE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C2871E3-8D3E-6473-3D60-51ADE15074FB}"/>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8" name="フッター プレースホルダー 7">
            <a:extLst>
              <a:ext uri="{FF2B5EF4-FFF2-40B4-BE49-F238E27FC236}">
                <a16:creationId xmlns:a16="http://schemas.microsoft.com/office/drawing/2014/main" id="{E4B752F0-2CB1-A34F-37A6-39AB52140B9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5FBCD9E-ABEB-0AA5-1D4E-4AC2308AF22D}"/>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12948050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F3313D-ABE8-C07E-9D6E-0AC953F28BD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42A645F-97F0-541D-E7A4-9E1154C4F8E6}"/>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4" name="フッター プレースホルダー 3">
            <a:extLst>
              <a:ext uri="{FF2B5EF4-FFF2-40B4-BE49-F238E27FC236}">
                <a16:creationId xmlns:a16="http://schemas.microsoft.com/office/drawing/2014/main" id="{51829FC5-C195-28EC-8D74-9ED27D2BA30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25B5DD3-58A1-56F8-13FE-D4124F296776}"/>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23611427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C0C01C4-7F7F-D163-59D3-421D5790E7AC}"/>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3" name="フッター プレースホルダー 2">
            <a:extLst>
              <a:ext uri="{FF2B5EF4-FFF2-40B4-BE49-F238E27FC236}">
                <a16:creationId xmlns:a16="http://schemas.microsoft.com/office/drawing/2014/main" id="{07401775-6FC4-B3A8-F706-C8936655AC3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3C9BE74-21A1-26A2-6D3F-B682CDC44A66}"/>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246322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20189165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8C5CF0-6761-1271-34AF-689974487C9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679B17-3CA5-A1BF-6066-97032A703D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47179D6-0F70-0CB5-9B55-CE57C6A138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12310E7-47AE-C62D-0316-EDB88D9AC6F6}"/>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6" name="フッター プレースホルダー 5">
            <a:extLst>
              <a:ext uri="{FF2B5EF4-FFF2-40B4-BE49-F238E27FC236}">
                <a16:creationId xmlns:a16="http://schemas.microsoft.com/office/drawing/2014/main" id="{077D226D-1CF0-15CD-64BC-4DB23056751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840B0CF-9994-3A1A-CA37-1064A35993EE}"/>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6195010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A2C0B7-2585-A7E7-FF98-C475113E86C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07D0EBB-514D-2EDA-795D-609F6EB663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2F30F1F-A575-639B-299F-5863186D1E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A1C5B2D-563A-07D5-B962-D0C96C307E33}"/>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6" name="フッター プレースホルダー 5">
            <a:extLst>
              <a:ext uri="{FF2B5EF4-FFF2-40B4-BE49-F238E27FC236}">
                <a16:creationId xmlns:a16="http://schemas.microsoft.com/office/drawing/2014/main" id="{11EC96A8-2E72-2E27-7877-00AD42A4AAC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B2A81C-243B-DE69-7E28-97355F06F32D}"/>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21709574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9ADCFA-F4FF-806C-4976-EF2A64D2E0D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6701F3F-F7F2-530A-A598-B7363EB43C9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C08F23-1624-CEF7-0209-1C80A3D9F420}"/>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09DFF03A-AA1F-C394-8C28-EF6FE90522C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F91D07E-009D-3087-E155-5F418169FDB6}"/>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4833506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BE100F7-DE98-3983-A479-B11A113FF7E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03FEFE4-9E9A-51C6-6875-864C53EA79D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3987150-D833-5736-D177-E11D59A9BBB9}"/>
              </a:ext>
            </a:extLst>
          </p:cNvPr>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E449E1F5-746A-1AB6-B069-0A2613940A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2D7043-CF78-3082-139A-D3F338258843}"/>
              </a:ext>
            </a:extLst>
          </p:cNvPr>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34143146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スライド例：少年団">
    <p:spTree>
      <p:nvGrpSpPr>
        <p:cNvPr id="1" name=""/>
        <p:cNvGrpSpPr/>
        <p:nvPr/>
      </p:nvGrpSpPr>
      <p:grpSpPr>
        <a:xfrm>
          <a:off x="0" y="0"/>
          <a:ext cx="0" cy="0"/>
          <a:chOff x="0" y="0"/>
          <a:chExt cx="0" cy="0"/>
        </a:xfrm>
      </p:grpSpPr>
      <p:pic>
        <p:nvPicPr>
          <p:cNvPr id="5" name="図 4" descr="ロゴ&#10;&#10;自動的に生成された説明">
            <a:extLst>
              <a:ext uri="{FF2B5EF4-FFF2-40B4-BE49-F238E27FC236}">
                <a16:creationId xmlns:a16="http://schemas.microsoft.com/office/drawing/2014/main" id="{DA090FFF-F148-3355-E8B8-583AC5A782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64612" y="116023"/>
            <a:ext cx="2900890" cy="543600"/>
          </a:xfrm>
          <a:prstGeom prst="rect">
            <a:avLst/>
          </a:prstGeom>
        </p:spPr>
      </p:pic>
      <p:sp>
        <p:nvSpPr>
          <p:cNvPr id="3" name="Content Placeholder 2"/>
          <p:cNvSpPr>
            <a:spLocks noGrp="1"/>
          </p:cNvSpPr>
          <p:nvPr>
            <p:ph idx="1"/>
          </p:nvPr>
        </p:nvSpPr>
        <p:spPr>
          <a:xfrm>
            <a:off x="1557807" y="2182537"/>
            <a:ext cx="9076395" cy="2492933"/>
          </a:xfrm>
          <a:prstGeom prst="rect">
            <a:avLst/>
          </a:prstGeom>
        </p:spPr>
        <p:txBody>
          <a:bodyPr/>
          <a:lstStyle>
            <a:lvl1pPr marL="342864" indent="-342864" algn="l">
              <a:buFont typeface="Wingdings" panose="05000000000000000000" pitchFamily="2" charset="2"/>
              <a:buChar char="p"/>
              <a:defRPr sz="2400">
                <a:latin typeface="BIZ UDPゴシック" panose="020B0400000000000000" pitchFamily="50" charset="-128"/>
                <a:ea typeface="BIZ UDPゴシック" panose="020B0400000000000000" pitchFamily="50" charset="-128"/>
              </a:defRPr>
            </a:lvl1pPr>
          </a:lstStyle>
          <a:p>
            <a:pPr lvl="0"/>
            <a:endParaRPr lang="en-US" altLang="ja-JP"/>
          </a:p>
        </p:txBody>
      </p:sp>
      <p:sp>
        <p:nvSpPr>
          <p:cNvPr id="26" name="コンテンツ プレースホルダー 25">
            <a:extLst>
              <a:ext uri="{FF2B5EF4-FFF2-40B4-BE49-F238E27FC236}">
                <a16:creationId xmlns:a16="http://schemas.microsoft.com/office/drawing/2014/main" id="{02306FF6-D1AC-411A-9EF3-1CF843396CE0}"/>
              </a:ext>
            </a:extLst>
          </p:cNvPr>
          <p:cNvSpPr>
            <a:spLocks noGrp="1"/>
          </p:cNvSpPr>
          <p:nvPr>
            <p:ph sz="quarter" idx="13" hasCustomPrompt="1"/>
          </p:nvPr>
        </p:nvSpPr>
        <p:spPr>
          <a:xfrm>
            <a:off x="182388" y="302375"/>
            <a:ext cx="2750836" cy="365872"/>
          </a:xfrm>
          <a:prstGeom prst="rect">
            <a:avLst/>
          </a:prstGeom>
        </p:spPr>
        <p:txBody>
          <a:bodyPr/>
          <a:lstStyle>
            <a:lvl1pPr marL="0" indent="0">
              <a:buNone/>
              <a:defRPr>
                <a:latin typeface="BIZ UDPゴシック" panose="020B0400000000000000" pitchFamily="50" charset="-128"/>
                <a:ea typeface="BIZ UDPゴシック" panose="020B0400000000000000" pitchFamily="50" charset="-128"/>
              </a:defRPr>
            </a:lvl1pPr>
          </a:lstStyle>
          <a:p>
            <a:pPr lvl="0"/>
            <a:r>
              <a:rPr kumimoji="1" lang="ja-JP" altLang="en-US"/>
              <a:t>❶トピックス</a:t>
            </a:r>
          </a:p>
        </p:txBody>
      </p:sp>
      <p:cxnSp>
        <p:nvCxnSpPr>
          <p:cNvPr id="2" name="直線コネクタ 1">
            <a:extLst>
              <a:ext uri="{FF2B5EF4-FFF2-40B4-BE49-F238E27FC236}">
                <a16:creationId xmlns:a16="http://schemas.microsoft.com/office/drawing/2014/main" id="{4F76E0E2-0FAE-0E97-8812-4F89B871B8A2}"/>
              </a:ext>
            </a:extLst>
          </p:cNvPr>
          <p:cNvCxnSpPr>
            <a:cxnSpLocks/>
          </p:cNvCxnSpPr>
          <p:nvPr userDrawn="1"/>
        </p:nvCxnSpPr>
        <p:spPr>
          <a:xfrm>
            <a:off x="-119161" y="873720"/>
            <a:ext cx="12311161" cy="0"/>
          </a:xfrm>
          <a:prstGeom prst="line">
            <a:avLst/>
          </a:prstGeom>
          <a:ln w="76200">
            <a:solidFill>
              <a:srgbClr val="00225B"/>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86160237-45E2-56D0-1B18-7D930517BC68}"/>
              </a:ext>
            </a:extLst>
          </p:cNvPr>
          <p:cNvSpPr>
            <a:spLocks noGrp="1"/>
          </p:cNvSpPr>
          <p:nvPr>
            <p:ph type="ftr" sz="quarter" idx="11"/>
          </p:nvPr>
        </p:nvSpPr>
        <p:spPr>
          <a:xfrm>
            <a:off x="3485914" y="6492876"/>
            <a:ext cx="5220175" cy="365125"/>
          </a:xfrm>
          <a:prstGeom prst="rect">
            <a:avLst/>
          </a:prstGeom>
        </p:spPr>
        <p:txBody>
          <a:bodyPr/>
          <a:lstStyle>
            <a:lvl1pPr>
              <a:defRPr>
                <a:latin typeface="BIZ UDPゴシック" panose="020B0400000000000000" pitchFamily="50" charset="-128"/>
                <a:ea typeface="BIZ UDPゴシック" panose="020B0400000000000000" pitchFamily="50" charset="-128"/>
              </a:defRPr>
            </a:lvl1pPr>
          </a:lstStyle>
          <a:p>
            <a:r>
              <a:rPr kumimoji="1" lang="en-US" altLang="ja-JP" dirty="0"/>
              <a:t>©2024 Japan Sport Association All Rights Reserved.</a:t>
            </a:r>
            <a:endParaRPr kumimoji="1" lang="ja-JP" altLang="en-US" dirty="0"/>
          </a:p>
        </p:txBody>
      </p:sp>
      <p:sp>
        <p:nvSpPr>
          <p:cNvPr id="11" name="Slide Number Placeholder 3">
            <a:extLst>
              <a:ext uri="{FF2B5EF4-FFF2-40B4-BE49-F238E27FC236}">
                <a16:creationId xmlns:a16="http://schemas.microsoft.com/office/drawing/2014/main" id="{80DA52BA-70E5-0880-BFCA-299F2A29A624}"/>
              </a:ext>
            </a:extLst>
          </p:cNvPr>
          <p:cNvSpPr>
            <a:spLocks noGrp="1"/>
          </p:cNvSpPr>
          <p:nvPr>
            <p:ph type="sldNum" sz="quarter" idx="12"/>
          </p:nvPr>
        </p:nvSpPr>
        <p:spPr>
          <a:xfrm>
            <a:off x="8648606" y="6509502"/>
            <a:ext cx="2743200" cy="365125"/>
          </a:xfrm>
          <a:prstGeom prst="rect">
            <a:avLst/>
          </a:prstGeom>
        </p:spPr>
        <p:txBody>
          <a:bodyPr/>
          <a:lstStyle>
            <a:lvl1pPr>
              <a:defRPr>
                <a:latin typeface="BIZ UDPゴシック" panose="020B0400000000000000" pitchFamily="50" charset="-128"/>
                <a:ea typeface="BIZ UDPゴシック" panose="020B0400000000000000" pitchFamily="50" charset="-128"/>
              </a:defRPr>
            </a:lvl1pPr>
          </a:lstStyle>
          <a:p>
            <a:fld id="{7F12A235-7AD8-4CA1-AC22-CECA834B258A}" type="slidenum">
              <a:rPr kumimoji="1" lang="ja-JP" altLang="en-US" smtClean="0"/>
              <a:pPr/>
              <a:t>‹#›</a:t>
            </a:fld>
            <a:endParaRPr kumimoji="1" lang="ja-JP" altLang="en-US"/>
          </a:p>
        </p:txBody>
      </p:sp>
    </p:spTree>
    <p:extLst>
      <p:ext uri="{BB962C8B-B14F-4D97-AF65-F5344CB8AC3E}">
        <p14:creationId xmlns:p14="http://schemas.microsoft.com/office/powerpoint/2010/main" val="642146711"/>
      </p:ext>
    </p:extLst>
  </p:cSld>
  <p:clrMapOvr>
    <a:masterClrMapping/>
  </p:clrMapOvr>
  <p:extLst>
    <p:ext uri="{DCECCB84-F9BA-43D5-87BE-67443E8EF086}">
      <p15:sldGuideLst xmlns:p15="http://schemas.microsoft.com/office/powerpoint/2012/main">
        <p15:guide id="1" orient="horz" pos="2160">
          <p15:clr>
            <a:srgbClr val="FBAE40"/>
          </p15:clr>
        </p15:guide>
        <p15:guide id="2" pos="3493">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8795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3282408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3985748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2762506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1615039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DEA172F-A8D8-4830-AC07-5B4C1B76870B}" type="datetimeFigureOut">
              <a:rPr kumimoji="1" lang="ja-JP" altLang="en-US" smtClean="0"/>
              <a:t>2024/11/5</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3858330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EA172F-A8D8-4830-AC07-5B4C1B76870B}" type="datetimeFigureOut">
              <a:rPr kumimoji="1" lang="ja-JP" altLang="en-US" smtClean="0"/>
              <a:t>2024/11/5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151254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DEA172F-A8D8-4830-AC07-5B4C1B76870B}" type="datetimeFigureOut">
              <a:rPr kumimoji="1" lang="ja-JP" altLang="en-US" smtClean="0"/>
              <a:t>2024/11/5</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F8251CC-6668-476A-9DDF-425A5F350DC3}"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6422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535221E-B3F9-33E8-9288-3AA8EB3181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83AB864-E33B-E9F7-A47C-E7046C606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64C2F8F-97B5-B5FA-FF41-2AC2C673A9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DEA172F-A8D8-4830-AC07-5B4C1B76870B}"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77DC13E3-B11C-D2C7-EFDD-7B0EC2FD52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6C19924-CB99-BB61-7100-8C87EBB485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F8251CC-6668-476A-9DDF-425A5F350DC3}" type="slidenum">
              <a:rPr kumimoji="1" lang="ja-JP" altLang="en-US" smtClean="0"/>
              <a:t>‹#›</a:t>
            </a:fld>
            <a:endParaRPr kumimoji="1" lang="ja-JP" altLang="en-US"/>
          </a:p>
        </p:txBody>
      </p:sp>
    </p:spTree>
    <p:extLst>
      <p:ext uri="{BB962C8B-B14F-4D97-AF65-F5344CB8AC3E}">
        <p14:creationId xmlns:p14="http://schemas.microsoft.com/office/powerpoint/2010/main" val="29334206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26B2BDB-BD26-C471-0E4A-6C6BA7CBD947}"/>
              </a:ext>
            </a:extLst>
          </p:cNvPr>
          <p:cNvSpPr>
            <a:spLocks noGrp="1"/>
          </p:cNvSpPr>
          <p:nvPr>
            <p:ph idx="1"/>
          </p:nvPr>
        </p:nvSpPr>
        <p:spPr/>
        <p:txBody>
          <a:bodyPr anchor="ctr"/>
          <a:lstStyle/>
          <a:p>
            <a:pPr marL="0" indent="0" algn="ctr">
              <a:buNone/>
            </a:pPr>
            <a:r>
              <a:rPr kumimoji="1" lang="ja-JP" altLang="en-US" sz="4000" b="1" dirty="0">
                <a:latin typeface="BIZ UDPゴシック" panose="020B0400000000000000" pitchFamily="50" charset="-128"/>
                <a:ea typeface="BIZ UDPゴシック" panose="020B0400000000000000" pitchFamily="50" charset="-128"/>
              </a:rPr>
              <a:t>テーマディスカッション</a:t>
            </a:r>
            <a:r>
              <a:rPr lang="ja-JP" altLang="en-US" sz="4000" b="1" dirty="0"/>
              <a:t>まとめ</a:t>
            </a:r>
            <a:r>
              <a:rPr kumimoji="1" lang="ja-JP" altLang="en-US" sz="4000" b="1" dirty="0">
                <a:latin typeface="BIZ UDPゴシック" panose="020B0400000000000000" pitchFamily="50" charset="-128"/>
                <a:ea typeface="BIZ UDPゴシック" panose="020B0400000000000000" pitchFamily="50" charset="-128"/>
              </a:rPr>
              <a:t>資料</a:t>
            </a:r>
            <a:endParaRPr kumimoji="1" lang="en-US" altLang="ja-JP" sz="4000" b="1" dirty="0">
              <a:latin typeface="BIZ UDPゴシック" panose="020B0400000000000000" pitchFamily="50" charset="-128"/>
              <a:ea typeface="BIZ UDPゴシック" panose="020B0400000000000000" pitchFamily="50" charset="-128"/>
            </a:endParaRPr>
          </a:p>
          <a:p>
            <a:pPr marL="0" indent="0" algn="ctr">
              <a:buNone/>
            </a:pPr>
            <a:r>
              <a:rPr lang="en-US" altLang="ja-JP" sz="5400" b="1" dirty="0"/>
              <a:t>【</a:t>
            </a:r>
            <a:r>
              <a:rPr lang="ja-JP" altLang="en-US" sz="5400" b="1" dirty="0"/>
              <a:t> </a:t>
            </a:r>
            <a:r>
              <a:rPr lang="en-US" altLang="ja-JP" sz="5400" b="1" dirty="0"/>
              <a:t>2</a:t>
            </a:r>
            <a:r>
              <a:rPr lang="ja-JP" altLang="en-US" sz="5400" b="1" dirty="0"/>
              <a:t>班 </a:t>
            </a:r>
            <a:r>
              <a:rPr lang="en-US" altLang="ja-JP" sz="5400" b="1" dirty="0"/>
              <a:t>】</a:t>
            </a:r>
            <a:endParaRPr kumimoji="1" lang="ja-JP" altLang="en-US" sz="5400" b="1"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51176EE6-D2DF-A34D-F656-0BF2A8FF06E8}"/>
              </a:ext>
            </a:extLst>
          </p:cNvPr>
          <p:cNvSpPr>
            <a:spLocks noGrp="1"/>
          </p:cNvSpPr>
          <p:nvPr>
            <p:ph sz="quarter" idx="13"/>
          </p:nvPr>
        </p:nvSpPr>
        <p:spPr>
          <a:xfrm>
            <a:off x="182387" y="302375"/>
            <a:ext cx="7002184" cy="399754"/>
          </a:xfrm>
        </p:spPr>
        <p:txBody>
          <a:bodyPr>
            <a:normAutofit fontScale="92500" lnSpcReduction="20000"/>
          </a:bodyPr>
          <a:lstStyle/>
          <a:p>
            <a:r>
              <a:rPr kumimoji="1" lang="ja-JP" altLang="en-US" dirty="0">
                <a:latin typeface="BIZ UDPゴシック" panose="020B0400000000000000" pitchFamily="50" charset="-128"/>
                <a:ea typeface="BIZ UDPゴシック" panose="020B0400000000000000" pitchFamily="50" charset="-128"/>
              </a:rPr>
              <a:t>令和</a:t>
            </a:r>
            <a:r>
              <a:rPr kumimoji="1" lang="en-US" altLang="ja-JP" dirty="0">
                <a:latin typeface="BIZ UDPゴシック" panose="020B0400000000000000" pitchFamily="50" charset="-128"/>
                <a:ea typeface="BIZ UDPゴシック" panose="020B0400000000000000" pitchFamily="50" charset="-128"/>
              </a:rPr>
              <a:t>6</a:t>
            </a:r>
            <a:r>
              <a:rPr kumimoji="1" lang="ja-JP" altLang="en-US" dirty="0">
                <a:latin typeface="BIZ UDPゴシック" panose="020B0400000000000000" pitchFamily="50" charset="-128"/>
                <a:ea typeface="BIZ UDPゴシック" panose="020B0400000000000000" pitchFamily="50" charset="-128"/>
              </a:rPr>
              <a:t>年度シニア・リーダースクール　全体研修</a:t>
            </a:r>
          </a:p>
        </p:txBody>
      </p:sp>
      <p:sp>
        <p:nvSpPr>
          <p:cNvPr id="4" name="フッター プレースホルダー 3">
            <a:extLst>
              <a:ext uri="{FF2B5EF4-FFF2-40B4-BE49-F238E27FC236}">
                <a16:creationId xmlns:a16="http://schemas.microsoft.com/office/drawing/2014/main" id="{49C303DE-0AEA-BBE4-1778-8013B98A2470}"/>
              </a:ext>
            </a:extLst>
          </p:cNvPr>
          <p:cNvSpPr>
            <a:spLocks noGrp="1"/>
          </p:cNvSpPr>
          <p:nvPr>
            <p:ph type="ftr" sz="quarter" idx="11"/>
          </p:nvPr>
        </p:nvSpPr>
        <p:spPr>
          <a:xfrm>
            <a:off x="3774394" y="6492876"/>
            <a:ext cx="4643215" cy="365125"/>
          </a:xfrm>
        </p:spPr>
        <p:txBody>
          <a:bodyPr/>
          <a:lstStyle/>
          <a:p>
            <a:r>
              <a:rPr kumimoji="1" lang="en-US" altLang="ja-JP" dirty="0">
                <a:latin typeface="BIZ UDPゴシック" panose="020B0400000000000000" pitchFamily="50" charset="-128"/>
                <a:ea typeface="BIZ UDPゴシック" panose="020B0400000000000000" pitchFamily="50" charset="-128"/>
              </a:rPr>
              <a:t>©2024 Japan Sport Association All Rights Reserved.</a:t>
            </a:r>
            <a:endParaRPr kumimoji="1" lang="ja-JP" altLang="en-US" dirty="0">
              <a:latin typeface="BIZ UDPゴシック" panose="020B0400000000000000" pitchFamily="50" charset="-128"/>
              <a:ea typeface="BIZ UDPゴシック" panose="020B0400000000000000" pitchFamily="50" charset="-128"/>
            </a:endParaRPr>
          </a:p>
        </p:txBody>
      </p:sp>
      <p:sp>
        <p:nvSpPr>
          <p:cNvPr id="5" name="スライド番号プレースホルダー 4">
            <a:extLst>
              <a:ext uri="{FF2B5EF4-FFF2-40B4-BE49-F238E27FC236}">
                <a16:creationId xmlns:a16="http://schemas.microsoft.com/office/drawing/2014/main" id="{2707524C-CCDE-3778-E3B9-CB7CCC60E770}"/>
              </a:ext>
            </a:extLst>
          </p:cNvPr>
          <p:cNvSpPr>
            <a:spLocks noGrp="1"/>
          </p:cNvSpPr>
          <p:nvPr>
            <p:ph type="sldNum" sz="quarter" idx="12"/>
          </p:nvPr>
        </p:nvSpPr>
        <p:spPr/>
        <p:txBody>
          <a:bodyPr/>
          <a:lstStyle/>
          <a:p>
            <a:fld id="{7F12A235-7AD8-4CA1-AC22-CECA834B258A}" type="slidenum">
              <a:rPr kumimoji="1" lang="ja-JP" altLang="en-US" smtClean="0">
                <a:latin typeface="BIZ UDPゴシック" panose="020B0400000000000000" pitchFamily="50" charset="-128"/>
                <a:ea typeface="BIZ UDPゴシック" panose="020B0400000000000000" pitchFamily="50" charset="-128"/>
              </a:rPr>
              <a:t>1</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18697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90020F6-3489-5A52-EEF5-ECB04C6B27FA}"/>
              </a:ext>
            </a:extLst>
          </p:cNvPr>
          <p:cNvSpPr txBox="1"/>
          <p:nvPr/>
        </p:nvSpPr>
        <p:spPr>
          <a:xfrm>
            <a:off x="1623490" y="1381279"/>
            <a:ext cx="1924842" cy="415498"/>
          </a:xfrm>
          <a:prstGeom prst="rect">
            <a:avLst/>
          </a:prstGeom>
          <a:noFill/>
        </p:spPr>
        <p:txBody>
          <a:bodyPr wrap="square" rtlCol="0">
            <a:spAutoFit/>
          </a:bodyPr>
          <a:lstStyle/>
          <a:p>
            <a:r>
              <a:rPr kumimoji="1" lang="en-US" altLang="ja-JP" sz="2100" dirty="0"/>
              <a:t>【</a:t>
            </a:r>
            <a:r>
              <a:rPr kumimoji="1" lang="ja-JP" altLang="en-US" sz="2100" dirty="0"/>
              <a:t>テーマ</a:t>
            </a:r>
            <a:r>
              <a:rPr kumimoji="1" lang="en-US" altLang="ja-JP" sz="2100" dirty="0"/>
              <a:t>】</a:t>
            </a:r>
          </a:p>
        </p:txBody>
      </p:sp>
      <p:sp>
        <p:nvSpPr>
          <p:cNvPr id="6" name="テキスト ボックス 5">
            <a:extLst>
              <a:ext uri="{FF2B5EF4-FFF2-40B4-BE49-F238E27FC236}">
                <a16:creationId xmlns:a16="http://schemas.microsoft.com/office/drawing/2014/main" id="{6C7E8B97-3170-0A49-E52E-5B27BE07173E}"/>
              </a:ext>
            </a:extLst>
          </p:cNvPr>
          <p:cNvSpPr txBox="1"/>
          <p:nvPr/>
        </p:nvSpPr>
        <p:spPr>
          <a:xfrm>
            <a:off x="2355057" y="2176277"/>
            <a:ext cx="8313047" cy="1384995"/>
          </a:xfrm>
          <a:prstGeom prst="rect">
            <a:avLst/>
          </a:prstGeom>
          <a:noFill/>
        </p:spPr>
        <p:txBody>
          <a:bodyPr wrap="square" rtlCol="0">
            <a:spAutoFit/>
          </a:bodyPr>
          <a:lstStyle/>
          <a:p>
            <a:r>
              <a:rPr kumimoji="1" lang="ja-JP" altLang="en-US" sz="4000" dirty="0"/>
              <a:t>「リーダーとしてできること」</a:t>
            </a:r>
            <a:endParaRPr kumimoji="1" lang="en-US" altLang="ja-JP" sz="4000" dirty="0"/>
          </a:p>
          <a:p>
            <a:endParaRPr kumimoji="1" lang="en-US" altLang="ja-JP" sz="1600" dirty="0"/>
          </a:p>
          <a:p>
            <a:r>
              <a:rPr lang="ja-JP" altLang="en-US" dirty="0"/>
              <a:t>　　</a:t>
            </a:r>
            <a:r>
              <a:rPr kumimoji="1" lang="ja-JP" altLang="en-US" sz="2800" dirty="0"/>
              <a:t>～地域におけるスポーツ少年団のあるべき姿～</a:t>
            </a:r>
          </a:p>
        </p:txBody>
      </p:sp>
      <p:sp>
        <p:nvSpPr>
          <p:cNvPr id="2" name="テキスト ボックス 1">
            <a:extLst>
              <a:ext uri="{FF2B5EF4-FFF2-40B4-BE49-F238E27FC236}">
                <a16:creationId xmlns:a16="http://schemas.microsoft.com/office/drawing/2014/main" id="{96C0555B-2D43-6FDA-618C-4FA4ABC3B788}"/>
              </a:ext>
            </a:extLst>
          </p:cNvPr>
          <p:cNvSpPr txBox="1"/>
          <p:nvPr/>
        </p:nvSpPr>
        <p:spPr>
          <a:xfrm>
            <a:off x="10169236" y="5586153"/>
            <a:ext cx="1490749" cy="646331"/>
          </a:xfrm>
          <a:prstGeom prst="rect">
            <a:avLst/>
          </a:prstGeom>
          <a:noFill/>
        </p:spPr>
        <p:txBody>
          <a:bodyPr wrap="square" rtlCol="0">
            <a:spAutoFit/>
          </a:bodyPr>
          <a:lstStyle/>
          <a:p>
            <a:r>
              <a:rPr kumimoji="1" lang="ja-JP" altLang="en-US" sz="3600" dirty="0"/>
              <a:t>２班</a:t>
            </a:r>
          </a:p>
        </p:txBody>
      </p:sp>
    </p:spTree>
    <p:extLst>
      <p:ext uri="{BB962C8B-B14F-4D97-AF65-F5344CB8AC3E}">
        <p14:creationId xmlns:p14="http://schemas.microsoft.com/office/powerpoint/2010/main" val="290169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F59B940-CD6D-E724-E6AC-CF6BC43E205E}"/>
              </a:ext>
            </a:extLst>
          </p:cNvPr>
          <p:cNvSpPr txBox="1"/>
          <p:nvPr/>
        </p:nvSpPr>
        <p:spPr>
          <a:xfrm>
            <a:off x="1071348" y="1026519"/>
            <a:ext cx="9626139" cy="584775"/>
          </a:xfrm>
          <a:prstGeom prst="rect">
            <a:avLst/>
          </a:prstGeom>
          <a:noFill/>
        </p:spPr>
        <p:txBody>
          <a:bodyPr wrap="square" rtlCol="0">
            <a:spAutoFit/>
          </a:bodyPr>
          <a:lstStyle/>
          <a:p>
            <a:r>
              <a:rPr kumimoji="1" lang="en-US" altLang="ja-JP" sz="3200" dirty="0"/>
              <a:t>1</a:t>
            </a:r>
            <a:r>
              <a:rPr kumimoji="1" lang="ja-JP" altLang="en-US" sz="3200" dirty="0"/>
              <a:t>．スポーツ少年団としてのあるべき姿</a:t>
            </a:r>
          </a:p>
        </p:txBody>
      </p:sp>
      <p:sp>
        <p:nvSpPr>
          <p:cNvPr id="5" name="テキスト ボックス 4">
            <a:extLst>
              <a:ext uri="{FF2B5EF4-FFF2-40B4-BE49-F238E27FC236}">
                <a16:creationId xmlns:a16="http://schemas.microsoft.com/office/drawing/2014/main" id="{0BF721F1-F508-9B57-6763-EC2ED3A8DC40}"/>
              </a:ext>
            </a:extLst>
          </p:cNvPr>
          <p:cNvSpPr txBox="1"/>
          <p:nvPr/>
        </p:nvSpPr>
        <p:spPr>
          <a:xfrm>
            <a:off x="1210822" y="2474893"/>
            <a:ext cx="8790068" cy="954107"/>
          </a:xfrm>
          <a:prstGeom prst="rect">
            <a:avLst/>
          </a:prstGeom>
          <a:noFill/>
        </p:spPr>
        <p:txBody>
          <a:bodyPr wrap="square" rtlCol="0">
            <a:spAutoFit/>
          </a:bodyPr>
          <a:lstStyle/>
          <a:p>
            <a:r>
              <a:rPr kumimoji="1" lang="ja-JP" altLang="en-US" sz="2800" dirty="0"/>
              <a:t>自分の団だけでなく地域内の違う団と一緒に活動するなど交流が増え、単位団の活動が活性化する。</a:t>
            </a:r>
            <a:endParaRPr kumimoji="1" lang="en-US" altLang="ja-JP" sz="2800" dirty="0"/>
          </a:p>
        </p:txBody>
      </p:sp>
      <p:sp>
        <p:nvSpPr>
          <p:cNvPr id="2" name="テキスト ボックス 1">
            <a:extLst>
              <a:ext uri="{FF2B5EF4-FFF2-40B4-BE49-F238E27FC236}">
                <a16:creationId xmlns:a16="http://schemas.microsoft.com/office/drawing/2014/main" id="{2B212EBB-2627-6849-BA44-1CD0C3FE0EFB}"/>
              </a:ext>
            </a:extLst>
          </p:cNvPr>
          <p:cNvSpPr txBox="1"/>
          <p:nvPr/>
        </p:nvSpPr>
        <p:spPr>
          <a:xfrm>
            <a:off x="10169236" y="5586153"/>
            <a:ext cx="1490749" cy="646331"/>
          </a:xfrm>
          <a:prstGeom prst="rect">
            <a:avLst/>
          </a:prstGeom>
          <a:noFill/>
        </p:spPr>
        <p:txBody>
          <a:bodyPr wrap="square" rtlCol="0">
            <a:spAutoFit/>
          </a:bodyPr>
          <a:lstStyle/>
          <a:p>
            <a:r>
              <a:rPr kumimoji="1" lang="ja-JP" altLang="en-US" sz="3600" dirty="0"/>
              <a:t>２班</a:t>
            </a:r>
          </a:p>
        </p:txBody>
      </p:sp>
    </p:spTree>
    <p:extLst>
      <p:ext uri="{BB962C8B-B14F-4D97-AF65-F5344CB8AC3E}">
        <p14:creationId xmlns:p14="http://schemas.microsoft.com/office/powerpoint/2010/main" val="127430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6DADE7B-6A73-E0BD-8C45-528660F6D4AC}"/>
              </a:ext>
            </a:extLst>
          </p:cNvPr>
          <p:cNvSpPr txBox="1"/>
          <p:nvPr/>
        </p:nvSpPr>
        <p:spPr>
          <a:xfrm>
            <a:off x="1193215" y="967575"/>
            <a:ext cx="2344189" cy="584775"/>
          </a:xfrm>
          <a:prstGeom prst="rect">
            <a:avLst/>
          </a:prstGeom>
          <a:noFill/>
        </p:spPr>
        <p:txBody>
          <a:bodyPr wrap="square" rtlCol="0">
            <a:spAutoFit/>
          </a:bodyPr>
          <a:lstStyle/>
          <a:p>
            <a:r>
              <a:rPr kumimoji="1" lang="en-US" altLang="ja-JP" sz="3200" dirty="0"/>
              <a:t>2</a:t>
            </a:r>
            <a:r>
              <a:rPr kumimoji="1" lang="ja-JP" altLang="en-US" sz="3200" dirty="0"/>
              <a:t>．課題</a:t>
            </a:r>
          </a:p>
        </p:txBody>
      </p:sp>
      <p:sp>
        <p:nvSpPr>
          <p:cNvPr id="5" name="テキスト ボックス 4">
            <a:extLst>
              <a:ext uri="{FF2B5EF4-FFF2-40B4-BE49-F238E27FC236}">
                <a16:creationId xmlns:a16="http://schemas.microsoft.com/office/drawing/2014/main" id="{655BE529-4F2A-D369-B6F4-F532D8733511}"/>
              </a:ext>
            </a:extLst>
          </p:cNvPr>
          <p:cNvSpPr txBox="1"/>
          <p:nvPr/>
        </p:nvSpPr>
        <p:spPr>
          <a:xfrm>
            <a:off x="1314424" y="2243400"/>
            <a:ext cx="2918270" cy="553998"/>
          </a:xfrm>
          <a:prstGeom prst="rect">
            <a:avLst/>
          </a:prstGeom>
          <a:noFill/>
        </p:spPr>
        <p:txBody>
          <a:bodyPr wrap="square" rtlCol="0">
            <a:spAutoFit/>
          </a:bodyPr>
          <a:lstStyle/>
          <a:p>
            <a:r>
              <a:rPr kumimoji="1" lang="ja-JP" altLang="en-US" sz="3000" u="sng" dirty="0">
                <a:solidFill>
                  <a:srgbClr val="FF0000"/>
                </a:solidFill>
              </a:rPr>
              <a:t>情報伝達不足</a:t>
            </a:r>
            <a:endParaRPr kumimoji="1" lang="ja-JP" altLang="en-US" sz="3000" dirty="0">
              <a:solidFill>
                <a:srgbClr val="FF0000"/>
              </a:solidFill>
            </a:endParaRPr>
          </a:p>
        </p:txBody>
      </p:sp>
      <p:sp>
        <p:nvSpPr>
          <p:cNvPr id="6" name="テキスト ボックス 5">
            <a:extLst>
              <a:ext uri="{FF2B5EF4-FFF2-40B4-BE49-F238E27FC236}">
                <a16:creationId xmlns:a16="http://schemas.microsoft.com/office/drawing/2014/main" id="{FE73BC82-A581-83F4-3580-C624034459A2}"/>
              </a:ext>
            </a:extLst>
          </p:cNvPr>
          <p:cNvSpPr txBox="1"/>
          <p:nvPr/>
        </p:nvSpPr>
        <p:spPr>
          <a:xfrm>
            <a:off x="3747936" y="2320344"/>
            <a:ext cx="7638932" cy="430887"/>
          </a:xfrm>
          <a:prstGeom prst="rect">
            <a:avLst/>
          </a:prstGeom>
          <a:noFill/>
        </p:spPr>
        <p:txBody>
          <a:bodyPr wrap="square" rtlCol="0">
            <a:spAutoFit/>
          </a:bodyPr>
          <a:lstStyle/>
          <a:p>
            <a:r>
              <a:rPr kumimoji="1" lang="ja-JP" altLang="en-US" sz="2200" dirty="0"/>
              <a:t>（←これにより団ごと、地域ごとに格差が生まれる）</a:t>
            </a:r>
          </a:p>
        </p:txBody>
      </p:sp>
      <p:sp>
        <p:nvSpPr>
          <p:cNvPr id="2" name="テキスト ボックス 1">
            <a:extLst>
              <a:ext uri="{FF2B5EF4-FFF2-40B4-BE49-F238E27FC236}">
                <a16:creationId xmlns:a16="http://schemas.microsoft.com/office/drawing/2014/main" id="{89617C4E-FFA8-3382-6F22-88F5C7D384F6}"/>
              </a:ext>
            </a:extLst>
          </p:cNvPr>
          <p:cNvSpPr txBox="1"/>
          <p:nvPr/>
        </p:nvSpPr>
        <p:spPr>
          <a:xfrm>
            <a:off x="10169236" y="5586153"/>
            <a:ext cx="1490749" cy="646331"/>
          </a:xfrm>
          <a:prstGeom prst="rect">
            <a:avLst/>
          </a:prstGeom>
          <a:noFill/>
        </p:spPr>
        <p:txBody>
          <a:bodyPr wrap="square" rtlCol="0">
            <a:spAutoFit/>
          </a:bodyPr>
          <a:lstStyle/>
          <a:p>
            <a:r>
              <a:rPr kumimoji="1" lang="ja-JP" altLang="en-US" sz="3600" dirty="0"/>
              <a:t>２班</a:t>
            </a:r>
          </a:p>
        </p:txBody>
      </p:sp>
    </p:spTree>
    <p:extLst>
      <p:ext uri="{BB962C8B-B14F-4D97-AF65-F5344CB8AC3E}">
        <p14:creationId xmlns:p14="http://schemas.microsoft.com/office/powerpoint/2010/main" val="592808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A01D106-0E03-C300-F804-68D17AAC80E1}"/>
              </a:ext>
            </a:extLst>
          </p:cNvPr>
          <p:cNvSpPr txBox="1"/>
          <p:nvPr/>
        </p:nvSpPr>
        <p:spPr>
          <a:xfrm>
            <a:off x="1101009" y="913682"/>
            <a:ext cx="8727177" cy="584775"/>
          </a:xfrm>
          <a:prstGeom prst="rect">
            <a:avLst/>
          </a:prstGeom>
          <a:noFill/>
        </p:spPr>
        <p:txBody>
          <a:bodyPr wrap="square" rtlCol="0">
            <a:spAutoFit/>
          </a:bodyPr>
          <a:lstStyle/>
          <a:p>
            <a:r>
              <a:rPr lang="en-US" altLang="ja-JP" sz="3200" dirty="0"/>
              <a:t>3</a:t>
            </a:r>
            <a:r>
              <a:rPr lang="ja-JP" altLang="en-US" sz="3200" dirty="0"/>
              <a:t>．どのような行動、地域の関わりができるか</a:t>
            </a:r>
            <a:endParaRPr kumimoji="1" lang="ja-JP" altLang="en-US" sz="3200" dirty="0"/>
          </a:p>
        </p:txBody>
      </p:sp>
      <p:grpSp>
        <p:nvGrpSpPr>
          <p:cNvPr id="27" name="グループ化 26">
            <a:extLst>
              <a:ext uri="{FF2B5EF4-FFF2-40B4-BE49-F238E27FC236}">
                <a16:creationId xmlns:a16="http://schemas.microsoft.com/office/drawing/2014/main" id="{A00B6071-3435-7D34-985B-ACBE56EF21B1}"/>
              </a:ext>
            </a:extLst>
          </p:cNvPr>
          <p:cNvGrpSpPr/>
          <p:nvPr/>
        </p:nvGrpSpPr>
        <p:grpSpPr>
          <a:xfrm>
            <a:off x="1820015" y="1881397"/>
            <a:ext cx="9837147" cy="1628219"/>
            <a:chOff x="1820016" y="1881397"/>
            <a:chExt cx="7208808" cy="1628219"/>
          </a:xfrm>
        </p:grpSpPr>
        <p:grpSp>
          <p:nvGrpSpPr>
            <p:cNvPr id="12" name="グループ化 11">
              <a:extLst>
                <a:ext uri="{FF2B5EF4-FFF2-40B4-BE49-F238E27FC236}">
                  <a16:creationId xmlns:a16="http://schemas.microsoft.com/office/drawing/2014/main" id="{B3B57DE9-CC55-56F1-24AB-97FAD6846DC3}"/>
                </a:ext>
              </a:extLst>
            </p:cNvPr>
            <p:cNvGrpSpPr/>
            <p:nvPr/>
          </p:nvGrpSpPr>
          <p:grpSpPr>
            <a:xfrm>
              <a:off x="1820016" y="1881397"/>
              <a:ext cx="7208808" cy="1628219"/>
              <a:chOff x="1371600" y="1202788"/>
              <a:chExt cx="7208808" cy="1628219"/>
            </a:xfrm>
          </p:grpSpPr>
          <p:sp>
            <p:nvSpPr>
              <p:cNvPr id="6" name="テキスト ボックス 5">
                <a:extLst>
                  <a:ext uri="{FF2B5EF4-FFF2-40B4-BE49-F238E27FC236}">
                    <a16:creationId xmlns:a16="http://schemas.microsoft.com/office/drawing/2014/main" id="{6BF3BBC4-5725-1815-7AB7-D6164A023748}"/>
                  </a:ext>
                </a:extLst>
              </p:cNvPr>
              <p:cNvSpPr txBox="1"/>
              <p:nvPr/>
            </p:nvSpPr>
            <p:spPr>
              <a:xfrm>
                <a:off x="1371600" y="1202788"/>
                <a:ext cx="7208808" cy="461665"/>
              </a:xfrm>
              <a:prstGeom prst="rect">
                <a:avLst/>
              </a:prstGeom>
              <a:noFill/>
            </p:spPr>
            <p:txBody>
              <a:bodyPr wrap="square" rtlCol="0">
                <a:spAutoFit/>
              </a:bodyPr>
              <a:lstStyle/>
              <a:p>
                <a:r>
                  <a:rPr kumimoji="1" lang="ja-JP" altLang="en-US" sz="2400" dirty="0"/>
                  <a:t>・市町村ごとの交流大会の中で</a:t>
                </a:r>
                <a:r>
                  <a:rPr kumimoji="1" lang="ja-JP" altLang="en-US" sz="2400" u="sng" dirty="0"/>
                  <a:t>レクをする</a:t>
                </a:r>
                <a:endParaRPr kumimoji="1" lang="en-US" altLang="ja-JP" sz="2400" u="sng" dirty="0"/>
              </a:p>
            </p:txBody>
          </p:sp>
          <p:sp>
            <p:nvSpPr>
              <p:cNvPr id="8" name="テキスト ボックス 7">
                <a:extLst>
                  <a:ext uri="{FF2B5EF4-FFF2-40B4-BE49-F238E27FC236}">
                    <a16:creationId xmlns:a16="http://schemas.microsoft.com/office/drawing/2014/main" id="{FEBB333B-DE31-09BF-1921-C76309DC2338}"/>
                  </a:ext>
                </a:extLst>
              </p:cNvPr>
              <p:cNvSpPr txBox="1"/>
              <p:nvPr/>
            </p:nvSpPr>
            <p:spPr>
              <a:xfrm>
                <a:off x="1451956" y="1630678"/>
                <a:ext cx="7128452" cy="1200329"/>
              </a:xfrm>
              <a:prstGeom prst="rect">
                <a:avLst/>
              </a:prstGeom>
              <a:noFill/>
            </p:spPr>
            <p:txBody>
              <a:bodyPr wrap="square" rtlCol="0">
                <a:spAutoFit/>
              </a:bodyPr>
              <a:lstStyle/>
              <a:p>
                <a:r>
                  <a:rPr lang="ja-JP" altLang="en-US" sz="2400" dirty="0"/>
                  <a:t>→リーダー会でチラシを作り各学校に配布したり、ホームページを作る</a:t>
                </a:r>
                <a:endParaRPr lang="en-US" altLang="ja-JP" sz="2400" dirty="0"/>
              </a:p>
              <a:p>
                <a:r>
                  <a:rPr kumimoji="1" lang="ja-JP" altLang="en-US" sz="2400" dirty="0"/>
                  <a:t>　アンケートを行い、リーダー活動への関心や内容についての評価など</a:t>
                </a:r>
                <a:endParaRPr kumimoji="1" lang="en-US" altLang="ja-JP" sz="2400" dirty="0"/>
              </a:p>
              <a:p>
                <a:r>
                  <a:rPr kumimoji="1" lang="ja-JP" altLang="en-US" sz="2400" dirty="0"/>
                  <a:t>　を知り次回に生かす。</a:t>
                </a:r>
              </a:p>
            </p:txBody>
          </p:sp>
        </p:grpSp>
        <p:cxnSp>
          <p:nvCxnSpPr>
            <p:cNvPr id="21" name="直線コネクタ 20">
              <a:extLst>
                <a:ext uri="{FF2B5EF4-FFF2-40B4-BE49-F238E27FC236}">
                  <a16:creationId xmlns:a16="http://schemas.microsoft.com/office/drawing/2014/main" id="{2CA252C6-90E2-AD39-DDC2-37CA997A5054}"/>
                </a:ext>
              </a:extLst>
            </p:cNvPr>
            <p:cNvCxnSpPr>
              <a:cxnSpLocks/>
            </p:cNvCxnSpPr>
            <p:nvPr/>
          </p:nvCxnSpPr>
          <p:spPr>
            <a:xfrm>
              <a:off x="4809076" y="2257528"/>
              <a:ext cx="110967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a:extLst>
              <a:ext uri="{FF2B5EF4-FFF2-40B4-BE49-F238E27FC236}">
                <a16:creationId xmlns:a16="http://schemas.microsoft.com/office/drawing/2014/main" id="{5BE641C8-830C-4147-7753-4048DD1770C1}"/>
              </a:ext>
            </a:extLst>
          </p:cNvPr>
          <p:cNvSpPr txBox="1"/>
          <p:nvPr/>
        </p:nvSpPr>
        <p:spPr>
          <a:xfrm>
            <a:off x="10169236" y="5586153"/>
            <a:ext cx="1490749" cy="646331"/>
          </a:xfrm>
          <a:prstGeom prst="rect">
            <a:avLst/>
          </a:prstGeom>
          <a:noFill/>
        </p:spPr>
        <p:txBody>
          <a:bodyPr wrap="square" rtlCol="0">
            <a:spAutoFit/>
          </a:bodyPr>
          <a:lstStyle/>
          <a:p>
            <a:r>
              <a:rPr kumimoji="1" lang="ja-JP" altLang="en-US" sz="3600" dirty="0"/>
              <a:t>２班</a:t>
            </a:r>
          </a:p>
        </p:txBody>
      </p:sp>
    </p:spTree>
    <p:extLst>
      <p:ext uri="{BB962C8B-B14F-4D97-AF65-F5344CB8AC3E}">
        <p14:creationId xmlns:p14="http://schemas.microsoft.com/office/powerpoint/2010/main" val="324186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C588C125-F167-10B1-2C21-51724DEA4B3C}"/>
              </a:ext>
            </a:extLst>
          </p:cNvPr>
          <p:cNvGrpSpPr/>
          <p:nvPr/>
        </p:nvGrpSpPr>
        <p:grpSpPr>
          <a:xfrm>
            <a:off x="1820016" y="3493393"/>
            <a:ext cx="9478026" cy="1258887"/>
            <a:chOff x="1820016" y="4005227"/>
            <a:chExt cx="9478026" cy="1258887"/>
          </a:xfrm>
        </p:grpSpPr>
        <p:grpSp>
          <p:nvGrpSpPr>
            <p:cNvPr id="17" name="グループ化 16">
              <a:extLst>
                <a:ext uri="{FF2B5EF4-FFF2-40B4-BE49-F238E27FC236}">
                  <a16:creationId xmlns:a16="http://schemas.microsoft.com/office/drawing/2014/main" id="{FC4CEC70-F8B6-4AFD-961A-5D8D36BDA106}"/>
                </a:ext>
              </a:extLst>
            </p:cNvPr>
            <p:cNvGrpSpPr/>
            <p:nvPr/>
          </p:nvGrpSpPr>
          <p:grpSpPr>
            <a:xfrm>
              <a:off x="1820016" y="4005227"/>
              <a:ext cx="9478026" cy="1258887"/>
              <a:chOff x="1028007" y="1125963"/>
              <a:chExt cx="7129550" cy="1258887"/>
            </a:xfrm>
          </p:grpSpPr>
          <p:sp>
            <p:nvSpPr>
              <p:cNvPr id="19" name="テキスト ボックス 18">
                <a:extLst>
                  <a:ext uri="{FF2B5EF4-FFF2-40B4-BE49-F238E27FC236}">
                    <a16:creationId xmlns:a16="http://schemas.microsoft.com/office/drawing/2014/main" id="{26957E0D-F19C-1930-3691-FDF24D27ACBC}"/>
                  </a:ext>
                </a:extLst>
              </p:cNvPr>
              <p:cNvSpPr txBox="1"/>
              <p:nvPr/>
            </p:nvSpPr>
            <p:spPr>
              <a:xfrm>
                <a:off x="1028007" y="1125963"/>
                <a:ext cx="6430024" cy="461665"/>
              </a:xfrm>
              <a:prstGeom prst="rect">
                <a:avLst/>
              </a:prstGeom>
              <a:noFill/>
            </p:spPr>
            <p:txBody>
              <a:bodyPr wrap="square" rtlCol="0">
                <a:spAutoFit/>
              </a:bodyPr>
              <a:lstStyle/>
              <a:p>
                <a:r>
                  <a:rPr kumimoji="1" lang="ja-JP" altLang="en-US" sz="2400" dirty="0"/>
                  <a:t>・地域の誰でも参加できるようなイベント</a:t>
                </a:r>
                <a:endParaRPr kumimoji="1" lang="en-US" altLang="ja-JP" sz="2400" dirty="0"/>
              </a:p>
            </p:txBody>
          </p:sp>
          <p:sp>
            <p:nvSpPr>
              <p:cNvPr id="20" name="テキスト ボックス 19">
                <a:extLst>
                  <a:ext uri="{FF2B5EF4-FFF2-40B4-BE49-F238E27FC236}">
                    <a16:creationId xmlns:a16="http://schemas.microsoft.com/office/drawing/2014/main" id="{77F8543F-D7FC-8A87-AAD6-04BF09B110F0}"/>
                  </a:ext>
                </a:extLst>
              </p:cNvPr>
              <p:cNvSpPr txBox="1"/>
              <p:nvPr/>
            </p:nvSpPr>
            <p:spPr>
              <a:xfrm>
                <a:off x="1028007" y="1553853"/>
                <a:ext cx="7129550" cy="830997"/>
              </a:xfrm>
              <a:prstGeom prst="rect">
                <a:avLst/>
              </a:prstGeom>
              <a:noFill/>
            </p:spPr>
            <p:txBody>
              <a:bodyPr wrap="square" rtlCol="0">
                <a:spAutoFit/>
              </a:bodyPr>
              <a:lstStyle/>
              <a:p>
                <a:r>
                  <a:rPr lang="ja-JP" altLang="en-US" sz="2400" dirty="0"/>
                  <a:t>→</a:t>
                </a:r>
                <a:r>
                  <a:rPr lang="ja-JP" altLang="en-US" sz="2400" u="sng" dirty="0"/>
                  <a:t>子供から高齢者、障がいのある人</a:t>
                </a:r>
                <a:r>
                  <a:rPr lang="ja-JP" altLang="en-US" sz="2400" dirty="0"/>
                  <a:t>でも参加できるようなものを、町民（区民）運動会で企画・運営を行う</a:t>
                </a:r>
                <a:endParaRPr lang="en-US" altLang="ja-JP" sz="2400" dirty="0"/>
              </a:p>
            </p:txBody>
          </p:sp>
          <p:sp>
            <p:nvSpPr>
              <p:cNvPr id="21" name="テキスト ボックス 20">
                <a:extLst>
                  <a:ext uri="{FF2B5EF4-FFF2-40B4-BE49-F238E27FC236}">
                    <a16:creationId xmlns:a16="http://schemas.microsoft.com/office/drawing/2014/main" id="{5224AFEE-5015-F044-5467-B451DFB1599E}"/>
                  </a:ext>
                </a:extLst>
              </p:cNvPr>
              <p:cNvSpPr txBox="1"/>
              <p:nvPr/>
            </p:nvSpPr>
            <p:spPr>
              <a:xfrm>
                <a:off x="1241367" y="1923185"/>
                <a:ext cx="3718560" cy="461665"/>
              </a:xfrm>
              <a:prstGeom prst="rect">
                <a:avLst/>
              </a:prstGeom>
              <a:noFill/>
            </p:spPr>
            <p:txBody>
              <a:bodyPr wrap="square" rtlCol="0">
                <a:spAutoFit/>
              </a:bodyPr>
              <a:lstStyle/>
              <a:p>
                <a:endParaRPr kumimoji="1" lang="ja-JP" altLang="en-US" sz="2400" dirty="0"/>
              </a:p>
            </p:txBody>
          </p:sp>
        </p:grpSp>
        <p:cxnSp>
          <p:nvCxnSpPr>
            <p:cNvPr id="18" name="直線コネクタ 17">
              <a:extLst>
                <a:ext uri="{FF2B5EF4-FFF2-40B4-BE49-F238E27FC236}">
                  <a16:creationId xmlns:a16="http://schemas.microsoft.com/office/drawing/2014/main" id="{11D09DAE-5D2A-8DE3-8523-EAD46A1388AC}"/>
                </a:ext>
              </a:extLst>
            </p:cNvPr>
            <p:cNvCxnSpPr>
              <a:cxnSpLocks/>
            </p:cNvCxnSpPr>
            <p:nvPr/>
          </p:nvCxnSpPr>
          <p:spPr>
            <a:xfrm>
              <a:off x="2185359" y="4802449"/>
              <a:ext cx="438221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787BBD23-DDF7-7251-8E85-E99CE67C28C6}"/>
              </a:ext>
            </a:extLst>
          </p:cNvPr>
          <p:cNvSpPr txBox="1"/>
          <p:nvPr/>
        </p:nvSpPr>
        <p:spPr>
          <a:xfrm>
            <a:off x="1101009" y="913682"/>
            <a:ext cx="8727177" cy="584775"/>
          </a:xfrm>
          <a:prstGeom prst="rect">
            <a:avLst/>
          </a:prstGeom>
          <a:noFill/>
        </p:spPr>
        <p:txBody>
          <a:bodyPr wrap="square" rtlCol="0">
            <a:spAutoFit/>
          </a:bodyPr>
          <a:lstStyle/>
          <a:p>
            <a:r>
              <a:rPr lang="en-US" altLang="ja-JP" sz="3200" dirty="0"/>
              <a:t>3</a:t>
            </a:r>
            <a:r>
              <a:rPr lang="ja-JP" altLang="en-US" sz="3200" dirty="0"/>
              <a:t>．どのような行動、地域の関わりができるか</a:t>
            </a:r>
            <a:endParaRPr kumimoji="1" lang="ja-JP" altLang="en-US" sz="3200" dirty="0"/>
          </a:p>
        </p:txBody>
      </p:sp>
      <p:grpSp>
        <p:nvGrpSpPr>
          <p:cNvPr id="30" name="グループ化 29">
            <a:extLst>
              <a:ext uri="{FF2B5EF4-FFF2-40B4-BE49-F238E27FC236}">
                <a16:creationId xmlns:a16="http://schemas.microsoft.com/office/drawing/2014/main" id="{5D917255-1D7B-A899-8BA2-D2E644808E26}"/>
              </a:ext>
            </a:extLst>
          </p:cNvPr>
          <p:cNvGrpSpPr/>
          <p:nvPr/>
        </p:nvGrpSpPr>
        <p:grpSpPr>
          <a:xfrm>
            <a:off x="1820016" y="1932403"/>
            <a:ext cx="9250550" cy="1258887"/>
            <a:chOff x="1820016" y="1932403"/>
            <a:chExt cx="9250550" cy="1258887"/>
          </a:xfrm>
        </p:grpSpPr>
        <p:grpSp>
          <p:nvGrpSpPr>
            <p:cNvPr id="23" name="グループ化 22">
              <a:extLst>
                <a:ext uri="{FF2B5EF4-FFF2-40B4-BE49-F238E27FC236}">
                  <a16:creationId xmlns:a16="http://schemas.microsoft.com/office/drawing/2014/main" id="{B072851F-F88D-F7EF-1D98-29E536A416E1}"/>
                </a:ext>
              </a:extLst>
            </p:cNvPr>
            <p:cNvGrpSpPr/>
            <p:nvPr/>
          </p:nvGrpSpPr>
          <p:grpSpPr>
            <a:xfrm>
              <a:off x="1820016" y="1932403"/>
              <a:ext cx="9250550" cy="1258887"/>
              <a:chOff x="1596043" y="3290044"/>
              <a:chExt cx="7910580" cy="1258887"/>
            </a:xfrm>
          </p:grpSpPr>
          <p:sp>
            <p:nvSpPr>
              <p:cNvPr id="25" name="テキスト ボックス 24">
                <a:extLst>
                  <a:ext uri="{FF2B5EF4-FFF2-40B4-BE49-F238E27FC236}">
                    <a16:creationId xmlns:a16="http://schemas.microsoft.com/office/drawing/2014/main" id="{B7087A0E-FD41-95F7-C1A8-76E358A02748}"/>
                  </a:ext>
                </a:extLst>
              </p:cNvPr>
              <p:cNvSpPr txBox="1"/>
              <p:nvPr/>
            </p:nvSpPr>
            <p:spPr>
              <a:xfrm>
                <a:off x="1596043" y="3290044"/>
                <a:ext cx="7765918" cy="461665"/>
              </a:xfrm>
              <a:prstGeom prst="rect">
                <a:avLst/>
              </a:prstGeom>
              <a:noFill/>
            </p:spPr>
            <p:txBody>
              <a:bodyPr wrap="square" rtlCol="0">
                <a:spAutoFit/>
              </a:bodyPr>
              <a:lstStyle/>
              <a:p>
                <a:r>
                  <a:rPr kumimoji="1" lang="ja-JP" altLang="en-US" sz="2400" dirty="0"/>
                  <a:t>・単位団内での活動を活性化</a:t>
                </a:r>
                <a:endParaRPr kumimoji="1" lang="en-US" altLang="ja-JP" sz="2400" dirty="0"/>
              </a:p>
            </p:txBody>
          </p:sp>
          <p:sp>
            <p:nvSpPr>
              <p:cNvPr id="26" name="テキスト ボックス 25">
                <a:extLst>
                  <a:ext uri="{FF2B5EF4-FFF2-40B4-BE49-F238E27FC236}">
                    <a16:creationId xmlns:a16="http://schemas.microsoft.com/office/drawing/2014/main" id="{DAC23484-7498-110E-DA67-B693105E5E76}"/>
                  </a:ext>
                </a:extLst>
              </p:cNvPr>
              <p:cNvSpPr txBox="1"/>
              <p:nvPr/>
            </p:nvSpPr>
            <p:spPr>
              <a:xfrm>
                <a:off x="1596043" y="3717934"/>
                <a:ext cx="7910580" cy="830997"/>
              </a:xfrm>
              <a:prstGeom prst="rect">
                <a:avLst/>
              </a:prstGeom>
              <a:noFill/>
            </p:spPr>
            <p:txBody>
              <a:bodyPr wrap="square" rtlCol="0">
                <a:spAutoFit/>
              </a:bodyPr>
              <a:lstStyle/>
              <a:p>
                <a:r>
                  <a:rPr lang="ja-JP" altLang="en-US" sz="2400" dirty="0"/>
                  <a:t>→ジュニアリーダーの資格を取った人と一緒に団内で行うレクなど企画</a:t>
                </a:r>
                <a:endParaRPr lang="en-US" altLang="ja-JP" sz="2400" dirty="0"/>
              </a:p>
              <a:p>
                <a:r>
                  <a:rPr kumimoji="1" lang="ja-JP" altLang="en-US" sz="2400" dirty="0"/>
                  <a:t>　→リーダー活動を知ってもらう（興味を持ってもらう）</a:t>
                </a:r>
              </a:p>
            </p:txBody>
          </p:sp>
        </p:grpSp>
        <p:cxnSp>
          <p:nvCxnSpPr>
            <p:cNvPr id="28" name="直線コネクタ 27">
              <a:extLst>
                <a:ext uri="{FF2B5EF4-FFF2-40B4-BE49-F238E27FC236}">
                  <a16:creationId xmlns:a16="http://schemas.microsoft.com/office/drawing/2014/main" id="{DB9C8E9E-6DA8-5A89-022E-88C51386C9BF}"/>
                </a:ext>
              </a:extLst>
            </p:cNvPr>
            <p:cNvCxnSpPr>
              <a:cxnSpLocks/>
            </p:cNvCxnSpPr>
            <p:nvPr/>
          </p:nvCxnSpPr>
          <p:spPr>
            <a:xfrm>
              <a:off x="2435525" y="3108796"/>
              <a:ext cx="351095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a:extLst>
              <a:ext uri="{FF2B5EF4-FFF2-40B4-BE49-F238E27FC236}">
                <a16:creationId xmlns:a16="http://schemas.microsoft.com/office/drawing/2014/main" id="{92F570CE-243E-35D0-7BA0-F0E5EC27AD39}"/>
              </a:ext>
            </a:extLst>
          </p:cNvPr>
          <p:cNvSpPr txBox="1"/>
          <p:nvPr/>
        </p:nvSpPr>
        <p:spPr>
          <a:xfrm>
            <a:off x="10169236" y="5586153"/>
            <a:ext cx="1490749" cy="646331"/>
          </a:xfrm>
          <a:prstGeom prst="rect">
            <a:avLst/>
          </a:prstGeom>
          <a:noFill/>
        </p:spPr>
        <p:txBody>
          <a:bodyPr wrap="square" rtlCol="0">
            <a:spAutoFit/>
          </a:bodyPr>
          <a:lstStyle/>
          <a:p>
            <a:r>
              <a:rPr kumimoji="1" lang="ja-JP" altLang="en-US" sz="3600" dirty="0"/>
              <a:t>２班</a:t>
            </a:r>
          </a:p>
        </p:txBody>
      </p:sp>
    </p:spTree>
    <p:extLst>
      <p:ext uri="{BB962C8B-B14F-4D97-AF65-F5344CB8AC3E}">
        <p14:creationId xmlns:p14="http://schemas.microsoft.com/office/powerpoint/2010/main" val="427581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117</TotalTime>
  <Words>268</Words>
  <Application>Microsoft Office PowerPoint</Application>
  <PresentationFormat>ワイド画面</PresentationFormat>
  <Paragraphs>31</Paragraphs>
  <Slides>6</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6</vt:i4>
      </vt:variant>
    </vt:vector>
  </HeadingPairs>
  <TitlesOfParts>
    <vt:vector size="15" baseType="lpstr">
      <vt:lpstr>BIZ UDPゴシック</vt:lpstr>
      <vt:lpstr>游ゴシック</vt:lpstr>
      <vt:lpstr>游ゴシック Light</vt:lpstr>
      <vt:lpstr>Arial</vt:lpstr>
      <vt:lpstr>Calibri</vt:lpstr>
      <vt:lpstr>Calibri Light</vt:lpstr>
      <vt:lpstr>Wingdings</vt:lpstr>
      <vt:lpstr>レトロスペクト</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guest-1</dc:creator>
  <cp:lastModifiedBy>髙橋 なつき</cp:lastModifiedBy>
  <cp:revision>13</cp:revision>
  <dcterms:created xsi:type="dcterms:W3CDTF">2024-08-10T06:38:59Z</dcterms:created>
  <dcterms:modified xsi:type="dcterms:W3CDTF">2024-11-05T05:59:51Z</dcterms:modified>
</cp:coreProperties>
</file>